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60" r:id="rId3"/>
    <p:sldId id="748" r:id="rId4"/>
    <p:sldId id="845" r:id="rId5"/>
    <p:sldId id="846" r:id="rId6"/>
    <p:sldId id="847" r:id="rId7"/>
    <p:sldId id="848" r:id="rId8"/>
    <p:sldId id="849" r:id="rId9"/>
    <p:sldId id="850" r:id="rId10"/>
    <p:sldId id="851" r:id="rId11"/>
    <p:sldId id="852" r:id="rId12"/>
    <p:sldId id="842" r:id="rId13"/>
    <p:sldId id="853" r:id="rId14"/>
    <p:sldId id="854" r:id="rId15"/>
    <p:sldId id="843" r:id="rId16"/>
    <p:sldId id="855" r:id="rId17"/>
    <p:sldId id="856" r:id="rId18"/>
    <p:sldId id="857" r:id="rId19"/>
    <p:sldId id="858" r:id="rId20"/>
    <p:sldId id="859" r:id="rId21"/>
    <p:sldId id="860" r:id="rId22"/>
    <p:sldId id="861" r:id="rId23"/>
    <p:sldId id="862" r:id="rId24"/>
    <p:sldId id="863" r:id="rId25"/>
    <p:sldId id="864" r:id="rId26"/>
    <p:sldId id="865" r:id="rId27"/>
    <p:sldId id="866" r:id="rId28"/>
    <p:sldId id="867" r:id="rId29"/>
    <p:sldId id="868" r:id="rId30"/>
    <p:sldId id="869" r:id="rId31"/>
    <p:sldId id="870" r:id="rId32"/>
    <p:sldId id="871" r:id="rId33"/>
    <p:sldId id="873" r:id="rId34"/>
    <p:sldId id="874" r:id="rId35"/>
    <p:sldId id="875" r:id="rId36"/>
    <p:sldId id="876" r:id="rId37"/>
    <p:sldId id="877" r:id="rId38"/>
    <p:sldId id="844" r:id="rId39"/>
    <p:sldId id="878" r:id="rId40"/>
    <p:sldId id="879" r:id="rId41"/>
    <p:sldId id="880" r:id="rId42"/>
    <p:sldId id="882" r:id="rId43"/>
    <p:sldId id="883" r:id="rId44"/>
    <p:sldId id="884" r:id="rId45"/>
    <p:sldId id="881" r:id="rId46"/>
    <p:sldId id="885" r:id="rId47"/>
    <p:sldId id="886" r:id="rId48"/>
    <p:sldId id="887" r:id="rId49"/>
    <p:sldId id="888" r:id="rId50"/>
    <p:sldId id="889" r:id="rId51"/>
    <p:sldId id="890" r:id="rId52"/>
    <p:sldId id="891" r:id="rId53"/>
    <p:sldId id="892" r:id="rId54"/>
    <p:sldId id="893" r:id="rId55"/>
    <p:sldId id="894" r:id="rId56"/>
    <p:sldId id="895" r:id="rId57"/>
    <p:sldId id="896" r:id="rId58"/>
    <p:sldId id="897" r:id="rId59"/>
    <p:sldId id="898" r:id="rId60"/>
    <p:sldId id="899"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Mathew" initials="AM" lastIdx="1" clrIdx="0">
    <p:extLst>
      <p:ext uri="{19B8F6BF-5375-455C-9EA6-DF929625EA0E}">
        <p15:presenceInfo xmlns:p15="http://schemas.microsoft.com/office/powerpoint/2012/main" userId="4941a0ce6d44642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43CDAD-5887-49C2-A631-830B1883E78B}" v="49" dt="2023-03-14T06:57:53.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67"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tha, Veronique" userId="1bad49fb-5a10-43b3-b6d4-a88c2c37d64c" providerId="ADAL" clId="{E00726F4-4630-401C-90DE-8BCD84ED8700}"/>
    <pc:docChg chg="undo custSel modSld modMainMaster">
      <pc:chgData name="Botha, Veronique" userId="1bad49fb-5a10-43b3-b6d4-a88c2c37d64c" providerId="ADAL" clId="{E00726F4-4630-401C-90DE-8BCD84ED8700}" dt="2022-11-16T15:12:40.678" v="14"/>
      <pc:docMkLst>
        <pc:docMk/>
      </pc:docMkLst>
      <pc:sldChg chg="modSp mod">
        <pc:chgData name="Botha, Veronique" userId="1bad49fb-5a10-43b3-b6d4-a88c2c37d64c" providerId="ADAL" clId="{E00726F4-4630-401C-90DE-8BCD84ED8700}" dt="2022-11-16T15:12:40.678" v="14"/>
        <pc:sldMkLst>
          <pc:docMk/>
          <pc:sldMk cId="1202842091" sldId="256"/>
        </pc:sldMkLst>
        <pc:spChg chg="mod">
          <ac:chgData name="Botha, Veronique" userId="1bad49fb-5a10-43b3-b6d4-a88c2c37d64c" providerId="ADAL" clId="{E00726F4-4630-401C-90DE-8BCD84ED8700}" dt="2022-11-16T15:12:29.271" v="11" actId="20577"/>
          <ac:spMkLst>
            <pc:docMk/>
            <pc:sldMk cId="1202842091" sldId="256"/>
            <ac:spMk id="2" creationId="{8534BFD5-1E66-4E55-A7E9-426951B672B8}"/>
          </ac:spMkLst>
        </pc:spChg>
        <pc:spChg chg="mod">
          <ac:chgData name="Botha, Veronique" userId="1bad49fb-5a10-43b3-b6d4-a88c2c37d64c" providerId="ADAL" clId="{E00726F4-4630-401C-90DE-8BCD84ED8700}" dt="2022-11-16T15:12:40.678" v="14"/>
          <ac:spMkLst>
            <pc:docMk/>
            <pc:sldMk cId="1202842091" sldId="256"/>
            <ac:spMk id="3" creationId="{FA8F09E3-795B-4D34-BBA9-710402A59073}"/>
          </ac:spMkLst>
        </pc:spChg>
      </pc:sldChg>
      <pc:sldMasterChg chg="modSldLayout">
        <pc:chgData name="Botha, Veronique" userId="1bad49fb-5a10-43b3-b6d4-a88c2c37d64c" providerId="ADAL" clId="{E00726F4-4630-401C-90DE-8BCD84ED8700}" dt="2022-11-16T14:59:25.818" v="2"/>
        <pc:sldMasterMkLst>
          <pc:docMk/>
          <pc:sldMasterMk cId="185144247" sldId="2147483648"/>
        </pc:sldMasterMkLst>
        <pc:sldLayoutChg chg="modSp mod">
          <pc:chgData name="Botha, Veronique" userId="1bad49fb-5a10-43b3-b6d4-a88c2c37d64c" providerId="ADAL" clId="{E00726F4-4630-401C-90DE-8BCD84ED8700}" dt="2022-11-16T14:59:25.818" v="2"/>
          <pc:sldLayoutMkLst>
            <pc:docMk/>
            <pc:sldMasterMk cId="185144247" sldId="2147483648"/>
            <pc:sldLayoutMk cId="2687411169" sldId="2147483649"/>
          </pc:sldLayoutMkLst>
          <pc:spChg chg="mod">
            <ac:chgData name="Botha, Veronique" userId="1bad49fb-5a10-43b3-b6d4-a88c2c37d64c" providerId="ADAL" clId="{E00726F4-4630-401C-90DE-8BCD84ED8700}" dt="2022-11-16T14:59:10.171" v="1" actId="20577"/>
            <ac:spMkLst>
              <pc:docMk/>
              <pc:sldMasterMk cId="185144247" sldId="2147483648"/>
              <pc:sldLayoutMk cId="2687411169" sldId="2147483649"/>
              <ac:spMk id="2" creationId="{C3132C8B-B083-44C5-81CC-B514A1AB1719}"/>
            </ac:spMkLst>
          </pc:spChg>
          <pc:spChg chg="mod">
            <ac:chgData name="Botha, Veronique" userId="1bad49fb-5a10-43b3-b6d4-a88c2c37d64c" providerId="ADAL" clId="{E00726F4-4630-401C-90DE-8BCD84ED8700}" dt="2022-11-16T14:59:25.818" v="2"/>
            <ac:spMkLst>
              <pc:docMk/>
              <pc:sldMasterMk cId="185144247" sldId="2147483648"/>
              <pc:sldLayoutMk cId="2687411169" sldId="2147483649"/>
              <ac:spMk id="3" creationId="{42792273-BD7F-4D39-B2D4-48ABF407B66C}"/>
            </ac:spMkLst>
          </pc:spChg>
        </pc:sldLayoutChg>
      </pc:sldMasterChg>
    </pc:docChg>
  </pc:docChgLst>
  <pc:docChgLst>
    <pc:chgData name="Botha, Veronique" userId="1bad49fb-5a10-43b3-b6d4-a88c2c37d64c" providerId="ADAL" clId="{0F688460-47E3-4884-82B4-92EE6F147617}"/>
    <pc:docChg chg="custSel addSld modMainMaster">
      <pc:chgData name="Botha, Veronique" userId="1bad49fb-5a10-43b3-b6d4-a88c2c37d64c" providerId="ADAL" clId="{0F688460-47E3-4884-82B4-92EE6F147617}" dt="2022-11-16T14:40:15.106" v="151" actId="1076"/>
      <pc:docMkLst>
        <pc:docMk/>
      </pc:docMkLst>
      <pc:sldChg chg="new">
        <pc:chgData name="Botha, Veronique" userId="1bad49fb-5a10-43b3-b6d4-a88c2c37d64c" providerId="ADAL" clId="{0F688460-47E3-4884-82B4-92EE6F147617}" dt="2022-11-16T14:37:33.324" v="141" actId="680"/>
        <pc:sldMkLst>
          <pc:docMk/>
          <pc:sldMk cId="1202842091" sldId="256"/>
        </pc:sldMkLst>
      </pc:sldChg>
      <pc:sldChg chg="new">
        <pc:chgData name="Botha, Veronique" userId="1bad49fb-5a10-43b3-b6d4-a88c2c37d64c" providerId="ADAL" clId="{0F688460-47E3-4884-82B4-92EE6F147617}" dt="2022-11-16T14:37:40.019" v="142" actId="680"/>
        <pc:sldMkLst>
          <pc:docMk/>
          <pc:sldMk cId="3421052916" sldId="257"/>
        </pc:sldMkLst>
      </pc:sldChg>
      <pc:sldChg chg="new">
        <pc:chgData name="Botha, Veronique" userId="1bad49fb-5a10-43b3-b6d4-a88c2c37d64c" providerId="ADAL" clId="{0F688460-47E3-4884-82B4-92EE6F147617}" dt="2022-11-16T14:39:19.440" v="147" actId="680"/>
        <pc:sldMkLst>
          <pc:docMk/>
          <pc:sldMk cId="2183064288" sldId="258"/>
        </pc:sldMkLst>
      </pc:sldChg>
      <pc:sldMasterChg chg="modSldLayout">
        <pc:chgData name="Botha, Veronique" userId="1bad49fb-5a10-43b3-b6d4-a88c2c37d64c" providerId="ADAL" clId="{0F688460-47E3-4884-82B4-92EE6F147617}" dt="2022-11-16T14:40:15.106" v="151" actId="1076"/>
        <pc:sldMasterMkLst>
          <pc:docMk/>
          <pc:sldMasterMk cId="185144247" sldId="2147483648"/>
        </pc:sldMasterMkLst>
        <pc:sldLayoutChg chg="addSp delSp modSp mod">
          <pc:chgData name="Botha, Veronique" userId="1bad49fb-5a10-43b3-b6d4-a88c2c37d64c" providerId="ADAL" clId="{0F688460-47E3-4884-82B4-92EE6F147617}" dt="2022-11-16T14:38:57.525" v="146" actId="207"/>
          <pc:sldLayoutMkLst>
            <pc:docMk/>
            <pc:sldMasterMk cId="185144247" sldId="2147483648"/>
            <pc:sldLayoutMk cId="2687411169" sldId="2147483649"/>
          </pc:sldLayoutMkLst>
          <pc:spChg chg="mod">
            <ac:chgData name="Botha, Veronique" userId="1bad49fb-5a10-43b3-b6d4-a88c2c37d64c" providerId="ADAL" clId="{0F688460-47E3-4884-82B4-92EE6F147617}" dt="2022-11-16T14:38:57.525" v="146" actId="207"/>
            <ac:spMkLst>
              <pc:docMk/>
              <pc:sldMasterMk cId="185144247" sldId="2147483648"/>
              <pc:sldLayoutMk cId="2687411169" sldId="2147483649"/>
              <ac:spMk id="2" creationId="{C3132C8B-B083-44C5-81CC-B514A1AB1719}"/>
            </ac:spMkLst>
          </pc:spChg>
          <pc:spChg chg="mod">
            <ac:chgData name="Botha, Veronique" userId="1bad49fb-5a10-43b3-b6d4-a88c2c37d64c" providerId="ADAL" clId="{0F688460-47E3-4884-82B4-92EE6F147617}" dt="2022-11-16T14:34:49.650" v="120" actId="14100"/>
            <ac:spMkLst>
              <pc:docMk/>
              <pc:sldMasterMk cId="185144247" sldId="2147483648"/>
              <pc:sldLayoutMk cId="2687411169" sldId="2147483649"/>
              <ac:spMk id="3" creationId="{42792273-BD7F-4D39-B2D4-48ABF407B66C}"/>
            </ac:spMkLst>
          </pc:spChg>
          <pc:spChg chg="del">
            <ac:chgData name="Botha, Veronique" userId="1bad49fb-5a10-43b3-b6d4-a88c2c37d64c" providerId="ADAL" clId="{0F688460-47E3-4884-82B4-92EE6F147617}" dt="2022-11-16T14:27:05.311" v="1" actId="478"/>
            <ac:spMkLst>
              <pc:docMk/>
              <pc:sldMasterMk cId="185144247" sldId="2147483648"/>
              <pc:sldLayoutMk cId="2687411169" sldId="2147483649"/>
              <ac:spMk id="4" creationId="{62F4F6CF-BAC6-4B2C-8171-18BFC709EDCB}"/>
            </ac:spMkLst>
          </pc:spChg>
          <pc:spChg chg="del">
            <ac:chgData name="Botha, Veronique" userId="1bad49fb-5a10-43b3-b6d4-a88c2c37d64c" providerId="ADAL" clId="{0F688460-47E3-4884-82B4-92EE6F147617}" dt="2022-11-16T14:27:08.216" v="2" actId="478"/>
            <ac:spMkLst>
              <pc:docMk/>
              <pc:sldMasterMk cId="185144247" sldId="2147483648"/>
              <pc:sldLayoutMk cId="2687411169" sldId="2147483649"/>
              <ac:spMk id="5" creationId="{7254D155-DCD0-4846-88B4-3176697E2644}"/>
            </ac:spMkLst>
          </pc:spChg>
          <pc:spChg chg="del">
            <ac:chgData name="Botha, Veronique" userId="1bad49fb-5a10-43b3-b6d4-a88c2c37d64c" providerId="ADAL" clId="{0F688460-47E3-4884-82B4-92EE6F147617}" dt="2022-11-16T14:27:11.328" v="3" actId="478"/>
            <ac:spMkLst>
              <pc:docMk/>
              <pc:sldMasterMk cId="185144247" sldId="2147483648"/>
              <pc:sldLayoutMk cId="2687411169" sldId="2147483649"/>
              <ac:spMk id="6" creationId="{480F4BC0-BCF6-4453-BA8F-659477ADA995}"/>
            </ac:spMkLst>
          </pc:spChg>
          <pc:spChg chg="add mod">
            <ac:chgData name="Botha, Veronique" userId="1bad49fb-5a10-43b3-b6d4-a88c2c37d64c" providerId="ADAL" clId="{0F688460-47E3-4884-82B4-92EE6F147617}" dt="2022-11-16T14:34:42.330" v="119" actId="207"/>
            <ac:spMkLst>
              <pc:docMk/>
              <pc:sldMasterMk cId="185144247" sldId="2147483648"/>
              <pc:sldLayoutMk cId="2687411169" sldId="2147483649"/>
              <ac:spMk id="7" creationId="{2E3E2F55-7594-48A6-B6F0-8B23DDA51AAA}"/>
            </ac:spMkLst>
          </pc:spChg>
          <pc:picChg chg="add mod">
            <ac:chgData name="Botha, Veronique" userId="1bad49fb-5a10-43b3-b6d4-a88c2c37d64c" providerId="ADAL" clId="{0F688460-47E3-4884-82B4-92EE6F147617}" dt="2022-11-16T14:34:30.233" v="117" actId="1076"/>
            <ac:picMkLst>
              <pc:docMk/>
              <pc:sldMasterMk cId="185144247" sldId="2147483648"/>
              <pc:sldLayoutMk cId="2687411169" sldId="2147483649"/>
              <ac:picMk id="8" creationId="{84451674-DAFF-4A33-8F0C-1476B0F2E20A}"/>
            </ac:picMkLst>
          </pc:picChg>
          <pc:picChg chg="add mod">
            <ac:chgData name="Botha, Veronique" userId="1bad49fb-5a10-43b3-b6d4-a88c2c37d64c" providerId="ADAL" clId="{0F688460-47E3-4884-82B4-92EE6F147617}" dt="2022-11-16T14:34:15.540" v="114" actId="1076"/>
            <ac:picMkLst>
              <pc:docMk/>
              <pc:sldMasterMk cId="185144247" sldId="2147483648"/>
              <pc:sldLayoutMk cId="2687411169" sldId="2147483649"/>
              <ac:picMk id="9" creationId="{30730AB0-2D9F-4AD5-B015-948A783A088B}"/>
            </ac:picMkLst>
          </pc:picChg>
        </pc:sldLayoutChg>
        <pc:sldLayoutChg chg="addSp delSp modSp mod">
          <pc:chgData name="Botha, Veronique" userId="1bad49fb-5a10-43b3-b6d4-a88c2c37d64c" providerId="ADAL" clId="{0F688460-47E3-4884-82B4-92EE6F147617}" dt="2022-11-16T14:40:15.106" v="151" actId="1076"/>
          <pc:sldLayoutMkLst>
            <pc:docMk/>
            <pc:sldMasterMk cId="185144247" sldId="2147483648"/>
            <pc:sldLayoutMk cId="2946613110" sldId="2147483650"/>
          </pc:sldLayoutMkLst>
          <pc:spChg chg="mod">
            <ac:chgData name="Botha, Veronique" userId="1bad49fb-5a10-43b3-b6d4-a88c2c37d64c" providerId="ADAL" clId="{0F688460-47E3-4884-82B4-92EE6F147617}" dt="2022-11-16T14:37:58.701" v="144" actId="14100"/>
            <ac:spMkLst>
              <pc:docMk/>
              <pc:sldMasterMk cId="185144247" sldId="2147483648"/>
              <pc:sldLayoutMk cId="2946613110" sldId="2147483650"/>
              <ac:spMk id="2" creationId="{1755963A-7D81-4CC3-9727-6F61DD48CB2E}"/>
            </ac:spMkLst>
          </pc:spChg>
          <pc:spChg chg="mod">
            <ac:chgData name="Botha, Veronique" userId="1bad49fb-5a10-43b3-b6d4-a88c2c37d64c" providerId="ADAL" clId="{0F688460-47E3-4884-82B4-92EE6F147617}" dt="2022-11-16T14:38:01.979" v="145" actId="14100"/>
            <ac:spMkLst>
              <pc:docMk/>
              <pc:sldMasterMk cId="185144247" sldId="2147483648"/>
              <pc:sldLayoutMk cId="2946613110" sldId="2147483650"/>
              <ac:spMk id="3" creationId="{2EE1CFED-D0D0-4EE1-B8F9-AB8C5707482C}"/>
            </ac:spMkLst>
          </pc:spChg>
          <pc:spChg chg="del">
            <ac:chgData name="Botha, Veronique" userId="1bad49fb-5a10-43b3-b6d4-a88c2c37d64c" providerId="ADAL" clId="{0F688460-47E3-4884-82B4-92EE6F147617}" dt="2022-11-16T14:35:28.264" v="122" actId="478"/>
            <ac:spMkLst>
              <pc:docMk/>
              <pc:sldMasterMk cId="185144247" sldId="2147483648"/>
              <pc:sldLayoutMk cId="2946613110" sldId="2147483650"/>
              <ac:spMk id="4" creationId="{A46032CA-3120-445B-859F-A388A54365E3}"/>
            </ac:spMkLst>
          </pc:spChg>
          <pc:spChg chg="del">
            <ac:chgData name="Botha, Veronique" userId="1bad49fb-5a10-43b3-b6d4-a88c2c37d64c" providerId="ADAL" clId="{0F688460-47E3-4884-82B4-92EE6F147617}" dt="2022-11-16T14:35:30.787" v="123" actId="478"/>
            <ac:spMkLst>
              <pc:docMk/>
              <pc:sldMasterMk cId="185144247" sldId="2147483648"/>
              <pc:sldLayoutMk cId="2946613110" sldId="2147483650"/>
              <ac:spMk id="5" creationId="{95ED0CA8-7BAA-495D-8A1E-60766E2CE665}"/>
            </ac:spMkLst>
          </pc:spChg>
          <pc:spChg chg="del">
            <ac:chgData name="Botha, Veronique" userId="1bad49fb-5a10-43b3-b6d4-a88c2c37d64c" providerId="ADAL" clId="{0F688460-47E3-4884-82B4-92EE6F147617}" dt="2022-11-16T14:35:32.370" v="124" actId="478"/>
            <ac:spMkLst>
              <pc:docMk/>
              <pc:sldMasterMk cId="185144247" sldId="2147483648"/>
              <pc:sldLayoutMk cId="2946613110" sldId="2147483650"/>
              <ac:spMk id="6" creationId="{DF006B34-79E3-4660-8CA5-DBBB53923C3A}"/>
            </ac:spMkLst>
          </pc:spChg>
          <pc:spChg chg="add mod">
            <ac:chgData name="Botha, Veronique" userId="1bad49fb-5a10-43b3-b6d4-a88c2c37d64c" providerId="ADAL" clId="{0F688460-47E3-4884-82B4-92EE6F147617}" dt="2022-11-16T14:40:15.106" v="151" actId="1076"/>
            <ac:spMkLst>
              <pc:docMk/>
              <pc:sldMasterMk cId="185144247" sldId="2147483648"/>
              <pc:sldLayoutMk cId="2946613110" sldId="2147483650"/>
              <ac:spMk id="7" creationId="{ED3F2F31-B13D-46E2-8E70-921D5AE726D3}"/>
            </ac:spMkLst>
          </pc:spChg>
          <pc:picChg chg="add mod">
            <ac:chgData name="Botha, Veronique" userId="1bad49fb-5a10-43b3-b6d4-a88c2c37d64c" providerId="ADAL" clId="{0F688460-47E3-4884-82B4-92EE6F147617}" dt="2022-11-16T14:40:01.354" v="150" actId="1076"/>
            <ac:picMkLst>
              <pc:docMk/>
              <pc:sldMasterMk cId="185144247" sldId="2147483648"/>
              <pc:sldLayoutMk cId="2946613110" sldId="2147483650"/>
              <ac:picMk id="8" creationId="{28937AB9-CB45-4869-9151-F5B690744AE8}"/>
            </ac:picMkLst>
          </pc:picChg>
          <pc:picChg chg="add mod modCrop">
            <ac:chgData name="Botha, Veronique" userId="1bad49fb-5a10-43b3-b6d4-a88c2c37d64c" providerId="ADAL" clId="{0F688460-47E3-4884-82B4-92EE6F147617}" dt="2022-11-16T14:36:56.587" v="136" actId="1076"/>
            <ac:picMkLst>
              <pc:docMk/>
              <pc:sldMasterMk cId="185144247" sldId="2147483648"/>
              <pc:sldLayoutMk cId="2946613110" sldId="2147483650"/>
              <ac:picMk id="9" creationId="{7BEA9479-C39C-4894-8099-90817DA50A2D}"/>
            </ac:picMkLst>
          </pc:picChg>
        </pc:sldLayoutChg>
      </pc:sldMasterChg>
    </pc:docChg>
  </pc:docChgLst>
  <pc:docChgLst>
    <pc:chgData name="Louw, Marinda" userId="1925e1df-708d-4e9b-949d-dce54b073cdc" providerId="ADAL" clId="{B943CDAD-5887-49C2-A631-830B1883E78B}"/>
    <pc:docChg chg="custSel modSld">
      <pc:chgData name="Louw, Marinda" userId="1925e1df-708d-4e9b-949d-dce54b073cdc" providerId="ADAL" clId="{B943CDAD-5887-49C2-A631-830B1883E78B}" dt="2023-03-14T07:57:20.381" v="58" actId="1592"/>
      <pc:docMkLst>
        <pc:docMk/>
      </pc:docMkLst>
      <pc:sldChg chg="modSp mod">
        <pc:chgData name="Louw, Marinda" userId="1925e1df-708d-4e9b-949d-dce54b073cdc" providerId="ADAL" clId="{B943CDAD-5887-49C2-A631-830B1883E78B}" dt="2023-03-14T07:57:07.376" v="57" actId="207"/>
        <pc:sldMkLst>
          <pc:docMk/>
          <pc:sldMk cId="1202842091" sldId="256"/>
        </pc:sldMkLst>
        <pc:spChg chg="mod">
          <ac:chgData name="Louw, Marinda" userId="1925e1df-708d-4e9b-949d-dce54b073cdc" providerId="ADAL" clId="{B943CDAD-5887-49C2-A631-830B1883E78B}" dt="2023-03-14T07:57:07.376" v="57" actId="207"/>
          <ac:spMkLst>
            <pc:docMk/>
            <pc:sldMk cId="1202842091" sldId="256"/>
            <ac:spMk id="2" creationId="{8534BFD5-1E66-4E55-A7E9-426951B672B8}"/>
          </ac:spMkLst>
        </pc:spChg>
      </pc:sldChg>
      <pc:sldChg chg="modSp mod delCm">
        <pc:chgData name="Louw, Marinda" userId="1925e1df-708d-4e9b-949d-dce54b073cdc" providerId="ADAL" clId="{B943CDAD-5887-49C2-A631-830B1883E78B}" dt="2023-03-14T07:57:20.381" v="58" actId="1592"/>
        <pc:sldMkLst>
          <pc:docMk/>
          <pc:sldMk cId="3594343118" sldId="260"/>
        </pc:sldMkLst>
        <pc:spChg chg="mod">
          <ac:chgData name="Louw, Marinda" userId="1925e1df-708d-4e9b-949d-dce54b073cdc" providerId="ADAL" clId="{B943CDAD-5887-49C2-A631-830B1883E78B}" dt="2023-03-14T06:53:50.449" v="0" actId="1076"/>
          <ac:spMkLst>
            <pc:docMk/>
            <pc:sldMk cId="3594343118" sldId="260"/>
            <ac:spMk id="2" creationId="{F43D7E90-5D27-4EF8-9BC5-11E54BF9A563}"/>
          </ac:spMkLst>
        </pc:spChg>
      </pc:sldChg>
      <pc:sldChg chg="modSp">
        <pc:chgData name="Louw, Marinda" userId="1925e1df-708d-4e9b-949d-dce54b073cdc" providerId="ADAL" clId="{B943CDAD-5887-49C2-A631-830B1883E78B}" dt="2023-03-14T06:53:54.519" v="1" actId="1076"/>
        <pc:sldMkLst>
          <pc:docMk/>
          <pc:sldMk cId="0" sldId="748"/>
        </pc:sldMkLst>
        <pc:spChg chg="mod">
          <ac:chgData name="Louw, Marinda" userId="1925e1df-708d-4e9b-949d-dce54b073cdc" providerId="ADAL" clId="{B943CDAD-5887-49C2-A631-830B1883E78B}" dt="2023-03-14T06:53:54.519" v="1" actId="1076"/>
          <ac:spMkLst>
            <pc:docMk/>
            <pc:sldMk cId="0" sldId="748"/>
            <ac:spMk id="924675" creationId="{13BCA542-AF93-3937-9DE8-2A8A0BDDB82D}"/>
          </ac:spMkLst>
        </pc:spChg>
        <pc:spChg chg="mod">
          <ac:chgData name="Louw, Marinda" userId="1925e1df-708d-4e9b-949d-dce54b073cdc" providerId="ADAL" clId="{B943CDAD-5887-49C2-A631-830B1883E78B}" dt="2023-03-14T06:53:54.519" v="1" actId="1076"/>
          <ac:spMkLst>
            <pc:docMk/>
            <pc:sldMk cId="0" sldId="748"/>
            <ac:spMk id="924677" creationId="{3C15D6B0-9E0C-7238-2B71-617FC144FD69}"/>
          </ac:spMkLst>
        </pc:spChg>
      </pc:sldChg>
      <pc:sldChg chg="modSp">
        <pc:chgData name="Louw, Marinda" userId="1925e1df-708d-4e9b-949d-dce54b073cdc" providerId="ADAL" clId="{B943CDAD-5887-49C2-A631-830B1883E78B}" dt="2023-03-14T06:54:39.464" v="7" actId="1076"/>
        <pc:sldMkLst>
          <pc:docMk/>
          <pc:sldMk cId="0" sldId="842"/>
        </pc:sldMkLst>
        <pc:spChg chg="mod">
          <ac:chgData name="Louw, Marinda" userId="1925e1df-708d-4e9b-949d-dce54b073cdc" providerId="ADAL" clId="{B943CDAD-5887-49C2-A631-830B1883E78B}" dt="2023-03-14T06:54:39.464" v="7" actId="1076"/>
          <ac:spMkLst>
            <pc:docMk/>
            <pc:sldMk cId="0" sldId="842"/>
            <ac:spMk id="1142787" creationId="{39D8E2BE-193E-398B-2D11-4621A5CA7DC2}"/>
          </ac:spMkLst>
        </pc:spChg>
      </pc:sldChg>
      <pc:sldChg chg="modSp">
        <pc:chgData name="Louw, Marinda" userId="1925e1df-708d-4e9b-949d-dce54b073cdc" providerId="ADAL" clId="{B943CDAD-5887-49C2-A631-830B1883E78B}" dt="2023-03-14T06:56:05.308" v="25" actId="1076"/>
        <pc:sldMkLst>
          <pc:docMk/>
          <pc:sldMk cId="0" sldId="844"/>
        </pc:sldMkLst>
        <pc:spChg chg="mod">
          <ac:chgData name="Louw, Marinda" userId="1925e1df-708d-4e9b-949d-dce54b073cdc" providerId="ADAL" clId="{B943CDAD-5887-49C2-A631-830B1883E78B}" dt="2023-03-14T06:56:05.308" v="25" actId="1076"/>
          <ac:spMkLst>
            <pc:docMk/>
            <pc:sldMk cId="0" sldId="844"/>
            <ac:spMk id="1146883" creationId="{73D8D5D6-B9E0-66E0-4431-1918DC0CBAE5}"/>
          </ac:spMkLst>
        </pc:spChg>
        <pc:spChg chg="mod">
          <ac:chgData name="Louw, Marinda" userId="1925e1df-708d-4e9b-949d-dce54b073cdc" providerId="ADAL" clId="{B943CDAD-5887-49C2-A631-830B1883E78B}" dt="2023-03-14T06:56:03.192" v="24" actId="1076"/>
          <ac:spMkLst>
            <pc:docMk/>
            <pc:sldMk cId="0" sldId="844"/>
            <ac:spMk id="1146885" creationId="{3CA6943E-367B-A97A-1CDA-D7911B029D0A}"/>
          </ac:spMkLst>
        </pc:spChg>
      </pc:sldChg>
      <pc:sldChg chg="modSp">
        <pc:chgData name="Louw, Marinda" userId="1925e1df-708d-4e9b-949d-dce54b073cdc" providerId="ADAL" clId="{B943CDAD-5887-49C2-A631-830B1883E78B}" dt="2023-03-14T06:54:03.557" v="2" actId="1076"/>
        <pc:sldMkLst>
          <pc:docMk/>
          <pc:sldMk cId="0" sldId="847"/>
        </pc:sldMkLst>
        <pc:spChg chg="mod">
          <ac:chgData name="Louw, Marinda" userId="1925e1df-708d-4e9b-949d-dce54b073cdc" providerId="ADAL" clId="{B943CDAD-5887-49C2-A631-830B1883E78B}" dt="2023-03-14T06:54:03.557" v="2" actId="1076"/>
          <ac:spMkLst>
            <pc:docMk/>
            <pc:sldMk cId="0" sldId="847"/>
            <ac:spMk id="15362" creationId="{ED08394C-F3AA-A1FB-6E64-542E883FCFB9}"/>
          </ac:spMkLst>
        </pc:spChg>
      </pc:sldChg>
      <pc:sldChg chg="modSp mod">
        <pc:chgData name="Louw, Marinda" userId="1925e1df-708d-4e9b-949d-dce54b073cdc" providerId="ADAL" clId="{B943CDAD-5887-49C2-A631-830B1883E78B}" dt="2023-03-14T06:54:10.649" v="4" actId="1076"/>
        <pc:sldMkLst>
          <pc:docMk/>
          <pc:sldMk cId="0" sldId="848"/>
        </pc:sldMkLst>
        <pc:spChg chg="mod">
          <ac:chgData name="Louw, Marinda" userId="1925e1df-708d-4e9b-949d-dce54b073cdc" providerId="ADAL" clId="{B943CDAD-5887-49C2-A631-830B1883E78B}" dt="2023-03-14T06:54:10.649" v="4" actId="1076"/>
          <ac:spMkLst>
            <pc:docMk/>
            <pc:sldMk cId="0" sldId="848"/>
            <ac:spMk id="17411" creationId="{68C7B24B-1085-AB93-42A5-754AEDE69F0A}"/>
          </ac:spMkLst>
        </pc:spChg>
      </pc:sldChg>
      <pc:sldChg chg="modSp mod">
        <pc:chgData name="Louw, Marinda" userId="1925e1df-708d-4e9b-949d-dce54b073cdc" providerId="ADAL" clId="{B943CDAD-5887-49C2-A631-830B1883E78B}" dt="2023-03-14T06:54:28.201" v="6" actId="6549"/>
        <pc:sldMkLst>
          <pc:docMk/>
          <pc:sldMk cId="0" sldId="851"/>
        </pc:sldMkLst>
        <pc:spChg chg="mod">
          <ac:chgData name="Louw, Marinda" userId="1925e1df-708d-4e9b-949d-dce54b073cdc" providerId="ADAL" clId="{B943CDAD-5887-49C2-A631-830B1883E78B}" dt="2023-03-14T06:54:28.201" v="6" actId="6549"/>
          <ac:spMkLst>
            <pc:docMk/>
            <pc:sldMk cId="0" sldId="851"/>
            <ac:spMk id="23554" creationId="{DF9E482C-2FD8-FBBD-C5FC-D5D541F29481}"/>
          </ac:spMkLst>
        </pc:spChg>
        <pc:spChg chg="mod">
          <ac:chgData name="Louw, Marinda" userId="1925e1df-708d-4e9b-949d-dce54b073cdc" providerId="ADAL" clId="{B943CDAD-5887-49C2-A631-830B1883E78B}" dt="2023-03-14T06:54:22.101" v="5" actId="1076"/>
          <ac:spMkLst>
            <pc:docMk/>
            <pc:sldMk cId="0" sldId="851"/>
            <ac:spMk id="23555" creationId="{EA54720F-72C2-4840-80F2-C12131C22DAD}"/>
          </ac:spMkLst>
        </pc:spChg>
        <pc:spChg chg="mod">
          <ac:chgData name="Louw, Marinda" userId="1925e1df-708d-4e9b-949d-dce54b073cdc" providerId="ADAL" clId="{B943CDAD-5887-49C2-A631-830B1883E78B}" dt="2023-03-14T06:54:22.101" v="5" actId="1076"/>
          <ac:spMkLst>
            <pc:docMk/>
            <pc:sldMk cId="0" sldId="851"/>
            <ac:spMk id="23556" creationId="{C91AEFDC-BC1F-5A37-8EFE-E63CF0F40C0F}"/>
          </ac:spMkLst>
        </pc:spChg>
      </pc:sldChg>
      <pc:sldChg chg="modSp">
        <pc:chgData name="Louw, Marinda" userId="1925e1df-708d-4e9b-949d-dce54b073cdc" providerId="ADAL" clId="{B943CDAD-5887-49C2-A631-830B1883E78B}" dt="2023-03-14T06:54:54.822" v="9" actId="120"/>
        <pc:sldMkLst>
          <pc:docMk/>
          <pc:sldMk cId="0" sldId="858"/>
        </pc:sldMkLst>
        <pc:spChg chg="mod">
          <ac:chgData name="Louw, Marinda" userId="1925e1df-708d-4e9b-949d-dce54b073cdc" providerId="ADAL" clId="{B943CDAD-5887-49C2-A631-830B1883E78B}" dt="2023-03-14T06:54:54.822" v="9" actId="120"/>
          <ac:spMkLst>
            <pc:docMk/>
            <pc:sldMk cId="0" sldId="858"/>
            <ac:spMk id="41988" creationId="{4D507BE4-CFEA-9B96-1AB6-230260CFD82D}"/>
          </ac:spMkLst>
        </pc:spChg>
      </pc:sldChg>
      <pc:sldChg chg="modSp">
        <pc:chgData name="Louw, Marinda" userId="1925e1df-708d-4e9b-949d-dce54b073cdc" providerId="ADAL" clId="{B943CDAD-5887-49C2-A631-830B1883E78B}" dt="2023-03-14T06:55:06.901" v="11" actId="1076"/>
        <pc:sldMkLst>
          <pc:docMk/>
          <pc:sldMk cId="0" sldId="861"/>
        </pc:sldMkLst>
        <pc:spChg chg="mod">
          <ac:chgData name="Louw, Marinda" userId="1925e1df-708d-4e9b-949d-dce54b073cdc" providerId="ADAL" clId="{B943CDAD-5887-49C2-A631-830B1883E78B}" dt="2023-03-14T06:55:06.901" v="11" actId="1076"/>
          <ac:spMkLst>
            <pc:docMk/>
            <pc:sldMk cId="0" sldId="861"/>
            <ac:spMk id="48131" creationId="{CB599F02-F602-7085-FA53-E3AF20E0C9C3}"/>
          </ac:spMkLst>
        </pc:spChg>
        <pc:spChg chg="mod">
          <ac:chgData name="Louw, Marinda" userId="1925e1df-708d-4e9b-949d-dce54b073cdc" providerId="ADAL" clId="{B943CDAD-5887-49C2-A631-830B1883E78B}" dt="2023-03-14T06:55:03.618" v="10" actId="1076"/>
          <ac:spMkLst>
            <pc:docMk/>
            <pc:sldMk cId="0" sldId="861"/>
            <ac:spMk id="48132" creationId="{DE7804F1-90A2-9DFF-DA14-8610E4A6C9FB}"/>
          </ac:spMkLst>
        </pc:spChg>
        <pc:spChg chg="mod">
          <ac:chgData name="Louw, Marinda" userId="1925e1df-708d-4e9b-949d-dce54b073cdc" providerId="ADAL" clId="{B943CDAD-5887-49C2-A631-830B1883E78B}" dt="2023-03-14T06:55:03.618" v="10" actId="1076"/>
          <ac:spMkLst>
            <pc:docMk/>
            <pc:sldMk cId="0" sldId="861"/>
            <ac:spMk id="48133" creationId="{B73942E7-D98F-9E60-67A8-A742E624DF0B}"/>
          </ac:spMkLst>
        </pc:spChg>
      </pc:sldChg>
      <pc:sldChg chg="modSp">
        <pc:chgData name="Louw, Marinda" userId="1925e1df-708d-4e9b-949d-dce54b073cdc" providerId="ADAL" clId="{B943CDAD-5887-49C2-A631-830B1883E78B}" dt="2023-03-14T06:55:14.791" v="12" actId="1076"/>
        <pc:sldMkLst>
          <pc:docMk/>
          <pc:sldMk cId="0" sldId="863"/>
        </pc:sldMkLst>
        <pc:spChg chg="mod">
          <ac:chgData name="Louw, Marinda" userId="1925e1df-708d-4e9b-949d-dce54b073cdc" providerId="ADAL" clId="{B943CDAD-5887-49C2-A631-830B1883E78B}" dt="2023-03-14T06:55:14.791" v="12" actId="1076"/>
          <ac:spMkLst>
            <pc:docMk/>
            <pc:sldMk cId="0" sldId="863"/>
            <ac:spMk id="52227" creationId="{DFE783D7-5E34-AA95-FB59-67A77E83B2CE}"/>
          </ac:spMkLst>
        </pc:spChg>
        <pc:spChg chg="mod">
          <ac:chgData name="Louw, Marinda" userId="1925e1df-708d-4e9b-949d-dce54b073cdc" providerId="ADAL" clId="{B943CDAD-5887-49C2-A631-830B1883E78B}" dt="2023-03-14T06:55:14.791" v="12" actId="1076"/>
          <ac:spMkLst>
            <pc:docMk/>
            <pc:sldMk cId="0" sldId="863"/>
            <ac:spMk id="52228" creationId="{A8D07E23-325B-374E-AB3F-C7AA03384DE6}"/>
          </ac:spMkLst>
        </pc:spChg>
        <pc:picChg chg="mod">
          <ac:chgData name="Louw, Marinda" userId="1925e1df-708d-4e9b-949d-dce54b073cdc" providerId="ADAL" clId="{B943CDAD-5887-49C2-A631-830B1883E78B}" dt="2023-03-14T06:55:14.791" v="12" actId="1076"/>
          <ac:picMkLst>
            <pc:docMk/>
            <pc:sldMk cId="0" sldId="863"/>
            <ac:picMk id="5" creationId="{10CD50C7-67E6-2124-7B45-0C4EEF9E7ADF}"/>
          </ac:picMkLst>
        </pc:picChg>
      </pc:sldChg>
      <pc:sldChg chg="modSp">
        <pc:chgData name="Louw, Marinda" userId="1925e1df-708d-4e9b-949d-dce54b073cdc" providerId="ADAL" clId="{B943CDAD-5887-49C2-A631-830B1883E78B}" dt="2023-03-14T06:55:25.025" v="15" actId="1076"/>
        <pc:sldMkLst>
          <pc:docMk/>
          <pc:sldMk cId="0" sldId="865"/>
        </pc:sldMkLst>
        <pc:spChg chg="mod">
          <ac:chgData name="Louw, Marinda" userId="1925e1df-708d-4e9b-949d-dce54b073cdc" providerId="ADAL" clId="{B943CDAD-5887-49C2-A631-830B1883E78B}" dt="2023-03-14T06:55:25.025" v="15" actId="1076"/>
          <ac:spMkLst>
            <pc:docMk/>
            <pc:sldMk cId="0" sldId="865"/>
            <ac:spMk id="56323" creationId="{DA5B96F5-AF4C-17BC-6458-F3080C870848}"/>
          </ac:spMkLst>
        </pc:spChg>
        <pc:spChg chg="mod">
          <ac:chgData name="Louw, Marinda" userId="1925e1df-708d-4e9b-949d-dce54b073cdc" providerId="ADAL" clId="{B943CDAD-5887-49C2-A631-830B1883E78B}" dt="2023-03-14T06:55:22.757" v="14" actId="1076"/>
          <ac:spMkLst>
            <pc:docMk/>
            <pc:sldMk cId="0" sldId="865"/>
            <ac:spMk id="56324" creationId="{7C408FF6-30E9-881D-F2FB-82FF6E9AC3EF}"/>
          </ac:spMkLst>
        </pc:spChg>
      </pc:sldChg>
      <pc:sldChg chg="modSp">
        <pc:chgData name="Louw, Marinda" userId="1925e1df-708d-4e9b-949d-dce54b073cdc" providerId="ADAL" clId="{B943CDAD-5887-49C2-A631-830B1883E78B}" dt="2023-03-14T06:55:33.279" v="16" actId="1076"/>
        <pc:sldMkLst>
          <pc:docMk/>
          <pc:sldMk cId="0" sldId="869"/>
        </pc:sldMkLst>
        <pc:spChg chg="mod">
          <ac:chgData name="Louw, Marinda" userId="1925e1df-708d-4e9b-949d-dce54b073cdc" providerId="ADAL" clId="{B943CDAD-5887-49C2-A631-830B1883E78B}" dt="2023-03-14T06:55:33.279" v="16" actId="1076"/>
          <ac:spMkLst>
            <pc:docMk/>
            <pc:sldMk cId="0" sldId="869"/>
            <ac:spMk id="64515" creationId="{85073709-21BA-704C-791D-1E260ABF323E}"/>
          </ac:spMkLst>
        </pc:spChg>
        <pc:spChg chg="mod">
          <ac:chgData name="Louw, Marinda" userId="1925e1df-708d-4e9b-949d-dce54b073cdc" providerId="ADAL" clId="{B943CDAD-5887-49C2-A631-830B1883E78B}" dt="2023-03-14T06:55:33.279" v="16" actId="1076"/>
          <ac:spMkLst>
            <pc:docMk/>
            <pc:sldMk cId="0" sldId="869"/>
            <ac:spMk id="64516" creationId="{570EB4C9-3A98-A5A3-541B-76947BD6DA27}"/>
          </ac:spMkLst>
        </pc:spChg>
      </pc:sldChg>
      <pc:sldChg chg="modSp">
        <pc:chgData name="Louw, Marinda" userId="1925e1df-708d-4e9b-949d-dce54b073cdc" providerId="ADAL" clId="{B943CDAD-5887-49C2-A631-830B1883E78B}" dt="2023-03-14T06:55:39.206" v="17" actId="1076"/>
        <pc:sldMkLst>
          <pc:docMk/>
          <pc:sldMk cId="0" sldId="871"/>
        </pc:sldMkLst>
        <pc:spChg chg="mod">
          <ac:chgData name="Louw, Marinda" userId="1925e1df-708d-4e9b-949d-dce54b073cdc" providerId="ADAL" clId="{B943CDAD-5887-49C2-A631-830B1883E78B}" dt="2023-03-14T06:55:39.206" v="17" actId="1076"/>
          <ac:spMkLst>
            <pc:docMk/>
            <pc:sldMk cId="0" sldId="871"/>
            <ac:spMk id="68611" creationId="{E49A72F4-C40E-613D-3D7A-19290A7ACAEB}"/>
          </ac:spMkLst>
        </pc:spChg>
      </pc:sldChg>
      <pc:sldChg chg="modSp">
        <pc:chgData name="Louw, Marinda" userId="1925e1df-708d-4e9b-949d-dce54b073cdc" providerId="ADAL" clId="{B943CDAD-5887-49C2-A631-830B1883E78B}" dt="2023-03-14T06:55:43.336" v="18" actId="1076"/>
        <pc:sldMkLst>
          <pc:docMk/>
          <pc:sldMk cId="0" sldId="873"/>
        </pc:sldMkLst>
        <pc:spChg chg="mod">
          <ac:chgData name="Louw, Marinda" userId="1925e1df-708d-4e9b-949d-dce54b073cdc" providerId="ADAL" clId="{B943CDAD-5887-49C2-A631-830B1883E78B}" dt="2023-03-14T06:55:43.336" v="18" actId="1076"/>
          <ac:spMkLst>
            <pc:docMk/>
            <pc:sldMk cId="0" sldId="873"/>
            <ac:spMk id="70659" creationId="{2F7ECBAC-E6DD-5A6C-72BA-DA647AAFF896}"/>
          </ac:spMkLst>
        </pc:spChg>
      </pc:sldChg>
      <pc:sldChg chg="modSp mod">
        <pc:chgData name="Louw, Marinda" userId="1925e1df-708d-4e9b-949d-dce54b073cdc" providerId="ADAL" clId="{B943CDAD-5887-49C2-A631-830B1883E78B}" dt="2023-03-14T06:55:54.853" v="22" actId="1076"/>
        <pc:sldMkLst>
          <pc:docMk/>
          <pc:sldMk cId="0" sldId="874"/>
        </pc:sldMkLst>
        <pc:spChg chg="mod">
          <ac:chgData name="Louw, Marinda" userId="1925e1df-708d-4e9b-949d-dce54b073cdc" providerId="ADAL" clId="{B943CDAD-5887-49C2-A631-830B1883E78B}" dt="2023-03-14T06:55:54.853" v="22" actId="1076"/>
          <ac:spMkLst>
            <pc:docMk/>
            <pc:sldMk cId="0" sldId="874"/>
            <ac:spMk id="72707" creationId="{1A390F0E-4EA8-487E-BC4E-82871E1F04A2}"/>
          </ac:spMkLst>
        </pc:spChg>
        <pc:spChg chg="mod">
          <ac:chgData name="Louw, Marinda" userId="1925e1df-708d-4e9b-949d-dce54b073cdc" providerId="ADAL" clId="{B943CDAD-5887-49C2-A631-830B1883E78B}" dt="2023-03-14T06:55:52.456" v="21" actId="1076"/>
          <ac:spMkLst>
            <pc:docMk/>
            <pc:sldMk cId="0" sldId="874"/>
            <ac:spMk id="72708" creationId="{A4616D2A-AB85-1927-B523-81E6E6883A76}"/>
          </ac:spMkLst>
        </pc:spChg>
      </pc:sldChg>
      <pc:sldChg chg="modSp">
        <pc:chgData name="Louw, Marinda" userId="1925e1df-708d-4e9b-949d-dce54b073cdc" providerId="ADAL" clId="{B943CDAD-5887-49C2-A631-830B1883E78B}" dt="2023-03-14T06:56:12.855" v="27" actId="1076"/>
        <pc:sldMkLst>
          <pc:docMk/>
          <pc:sldMk cId="0" sldId="878"/>
        </pc:sldMkLst>
        <pc:spChg chg="mod">
          <ac:chgData name="Louw, Marinda" userId="1925e1df-708d-4e9b-949d-dce54b073cdc" providerId="ADAL" clId="{B943CDAD-5887-49C2-A631-830B1883E78B}" dt="2023-03-14T06:56:12.855" v="27" actId="1076"/>
          <ac:spMkLst>
            <pc:docMk/>
            <pc:sldMk cId="0" sldId="878"/>
            <ac:spMk id="82947" creationId="{8F6B8DFE-2D1B-1023-02E0-544703EB4A7B}"/>
          </ac:spMkLst>
        </pc:spChg>
        <pc:spChg chg="mod">
          <ac:chgData name="Louw, Marinda" userId="1925e1df-708d-4e9b-949d-dce54b073cdc" providerId="ADAL" clId="{B943CDAD-5887-49C2-A631-830B1883E78B}" dt="2023-03-14T06:56:09.594" v="26" actId="1076"/>
          <ac:spMkLst>
            <pc:docMk/>
            <pc:sldMk cId="0" sldId="878"/>
            <ac:spMk id="82948" creationId="{EC0995A3-16A0-9FC7-7C05-A6E42B7C54C5}"/>
          </ac:spMkLst>
        </pc:spChg>
      </pc:sldChg>
      <pc:sldChg chg="modSp">
        <pc:chgData name="Louw, Marinda" userId="1925e1df-708d-4e9b-949d-dce54b073cdc" providerId="ADAL" clId="{B943CDAD-5887-49C2-A631-830B1883E78B}" dt="2023-03-14T06:56:19.905" v="29" actId="120"/>
        <pc:sldMkLst>
          <pc:docMk/>
          <pc:sldMk cId="0" sldId="880"/>
        </pc:sldMkLst>
        <pc:spChg chg="mod">
          <ac:chgData name="Louw, Marinda" userId="1925e1df-708d-4e9b-949d-dce54b073cdc" providerId="ADAL" clId="{B943CDAD-5887-49C2-A631-830B1883E78B}" dt="2023-03-14T06:56:19.905" v="29" actId="120"/>
          <ac:spMkLst>
            <pc:docMk/>
            <pc:sldMk cId="0" sldId="880"/>
            <ac:spMk id="87044" creationId="{B7042080-C20F-342F-D313-F4F328478BB3}"/>
          </ac:spMkLst>
        </pc:spChg>
      </pc:sldChg>
      <pc:sldChg chg="modSp">
        <pc:chgData name="Louw, Marinda" userId="1925e1df-708d-4e9b-949d-dce54b073cdc" providerId="ADAL" clId="{B943CDAD-5887-49C2-A631-830B1883E78B}" dt="2023-03-14T06:56:35.946" v="31" actId="1076"/>
        <pc:sldMkLst>
          <pc:docMk/>
          <pc:sldMk cId="0" sldId="886"/>
        </pc:sldMkLst>
        <pc:spChg chg="mod">
          <ac:chgData name="Louw, Marinda" userId="1925e1df-708d-4e9b-949d-dce54b073cdc" providerId="ADAL" clId="{B943CDAD-5887-49C2-A631-830B1883E78B}" dt="2023-03-14T06:56:35.946" v="31" actId="1076"/>
          <ac:spMkLst>
            <pc:docMk/>
            <pc:sldMk cId="0" sldId="886"/>
            <ac:spMk id="99331" creationId="{DB9C0423-191E-3E78-D4BC-4E307C641ADC}"/>
          </ac:spMkLst>
        </pc:spChg>
        <pc:spChg chg="mod">
          <ac:chgData name="Louw, Marinda" userId="1925e1df-708d-4e9b-949d-dce54b073cdc" providerId="ADAL" clId="{B943CDAD-5887-49C2-A631-830B1883E78B}" dt="2023-03-14T06:56:33.682" v="30" actId="1076"/>
          <ac:spMkLst>
            <pc:docMk/>
            <pc:sldMk cId="0" sldId="886"/>
            <ac:spMk id="99332" creationId="{35C0F077-D3E5-BF44-0D6B-15919EB76A41}"/>
          </ac:spMkLst>
        </pc:spChg>
      </pc:sldChg>
      <pc:sldChg chg="modSp">
        <pc:chgData name="Louw, Marinda" userId="1925e1df-708d-4e9b-949d-dce54b073cdc" providerId="ADAL" clId="{B943CDAD-5887-49C2-A631-830B1883E78B}" dt="2023-03-14T06:56:42.195" v="32" actId="1076"/>
        <pc:sldMkLst>
          <pc:docMk/>
          <pc:sldMk cId="0" sldId="887"/>
        </pc:sldMkLst>
        <pc:spChg chg="mod">
          <ac:chgData name="Louw, Marinda" userId="1925e1df-708d-4e9b-949d-dce54b073cdc" providerId="ADAL" clId="{B943CDAD-5887-49C2-A631-830B1883E78B}" dt="2023-03-14T06:56:42.195" v="32" actId="1076"/>
          <ac:spMkLst>
            <pc:docMk/>
            <pc:sldMk cId="0" sldId="887"/>
            <ac:spMk id="101380" creationId="{044406B1-8EA6-D2A6-D580-8E072F3C285F}"/>
          </ac:spMkLst>
        </pc:spChg>
        <pc:picChg chg="mod">
          <ac:chgData name="Louw, Marinda" userId="1925e1df-708d-4e9b-949d-dce54b073cdc" providerId="ADAL" clId="{B943CDAD-5887-49C2-A631-830B1883E78B}" dt="2023-03-14T06:56:42.195" v="32" actId="1076"/>
          <ac:picMkLst>
            <pc:docMk/>
            <pc:sldMk cId="0" sldId="887"/>
            <ac:picMk id="3" creationId="{3E86AD10-A0D6-C96A-ACC3-6C8D86C98F60}"/>
          </ac:picMkLst>
        </pc:picChg>
      </pc:sldChg>
      <pc:sldChg chg="modSp">
        <pc:chgData name="Louw, Marinda" userId="1925e1df-708d-4e9b-949d-dce54b073cdc" providerId="ADAL" clId="{B943CDAD-5887-49C2-A631-830B1883E78B}" dt="2023-03-14T06:56:46.884" v="33" actId="1076"/>
        <pc:sldMkLst>
          <pc:docMk/>
          <pc:sldMk cId="0" sldId="888"/>
        </pc:sldMkLst>
        <pc:spChg chg="mod">
          <ac:chgData name="Louw, Marinda" userId="1925e1df-708d-4e9b-949d-dce54b073cdc" providerId="ADAL" clId="{B943CDAD-5887-49C2-A631-830B1883E78B}" dt="2023-03-14T06:56:46.884" v="33" actId="1076"/>
          <ac:spMkLst>
            <pc:docMk/>
            <pc:sldMk cId="0" sldId="888"/>
            <ac:spMk id="103428" creationId="{E8FE7C13-8870-2FA5-9182-33C1757BBAA4}"/>
          </ac:spMkLst>
        </pc:spChg>
      </pc:sldChg>
      <pc:sldChg chg="modSp">
        <pc:chgData name="Louw, Marinda" userId="1925e1df-708d-4e9b-949d-dce54b073cdc" providerId="ADAL" clId="{B943CDAD-5887-49C2-A631-830B1883E78B}" dt="2023-03-14T06:56:51.008" v="34" actId="1076"/>
        <pc:sldMkLst>
          <pc:docMk/>
          <pc:sldMk cId="0" sldId="889"/>
        </pc:sldMkLst>
        <pc:spChg chg="mod">
          <ac:chgData name="Louw, Marinda" userId="1925e1df-708d-4e9b-949d-dce54b073cdc" providerId="ADAL" clId="{B943CDAD-5887-49C2-A631-830B1883E78B}" dt="2023-03-14T06:56:51.008" v="34" actId="1076"/>
          <ac:spMkLst>
            <pc:docMk/>
            <pc:sldMk cId="0" sldId="889"/>
            <ac:spMk id="105477" creationId="{2D20269B-0CFA-8709-06E7-66D6C7A41900}"/>
          </ac:spMkLst>
        </pc:spChg>
      </pc:sldChg>
      <pc:sldChg chg="modSp">
        <pc:chgData name="Louw, Marinda" userId="1925e1df-708d-4e9b-949d-dce54b073cdc" providerId="ADAL" clId="{B943CDAD-5887-49C2-A631-830B1883E78B}" dt="2023-03-14T06:56:55.103" v="35" actId="1076"/>
        <pc:sldMkLst>
          <pc:docMk/>
          <pc:sldMk cId="0" sldId="890"/>
        </pc:sldMkLst>
        <pc:spChg chg="mod">
          <ac:chgData name="Louw, Marinda" userId="1925e1df-708d-4e9b-949d-dce54b073cdc" providerId="ADAL" clId="{B943CDAD-5887-49C2-A631-830B1883E78B}" dt="2023-03-14T06:56:55.103" v="35" actId="1076"/>
          <ac:spMkLst>
            <pc:docMk/>
            <pc:sldMk cId="0" sldId="890"/>
            <ac:spMk id="107525" creationId="{FF8EA0EC-1261-A325-F9CF-11990EAC91BA}"/>
          </ac:spMkLst>
        </pc:spChg>
      </pc:sldChg>
      <pc:sldChg chg="modSp">
        <pc:chgData name="Louw, Marinda" userId="1925e1df-708d-4e9b-949d-dce54b073cdc" providerId="ADAL" clId="{B943CDAD-5887-49C2-A631-830B1883E78B}" dt="2023-03-14T06:57:01.631" v="38" actId="1076"/>
        <pc:sldMkLst>
          <pc:docMk/>
          <pc:sldMk cId="0" sldId="891"/>
        </pc:sldMkLst>
        <pc:spChg chg="mod">
          <ac:chgData name="Louw, Marinda" userId="1925e1df-708d-4e9b-949d-dce54b073cdc" providerId="ADAL" clId="{B943CDAD-5887-49C2-A631-830B1883E78B}" dt="2023-03-14T06:57:01.631" v="38" actId="1076"/>
          <ac:spMkLst>
            <pc:docMk/>
            <pc:sldMk cId="0" sldId="891"/>
            <ac:spMk id="109571" creationId="{DF0E5F9D-CEB0-979C-362E-4C59B9A9F6B7}"/>
          </ac:spMkLst>
        </pc:spChg>
        <pc:spChg chg="mod">
          <ac:chgData name="Louw, Marinda" userId="1925e1df-708d-4e9b-949d-dce54b073cdc" providerId="ADAL" clId="{B943CDAD-5887-49C2-A631-830B1883E78B}" dt="2023-03-14T06:56:59.381" v="37" actId="120"/>
          <ac:spMkLst>
            <pc:docMk/>
            <pc:sldMk cId="0" sldId="891"/>
            <ac:spMk id="109572" creationId="{6AF2F119-F5A9-C76B-A9BD-73067B9F9160}"/>
          </ac:spMkLst>
        </pc:spChg>
      </pc:sldChg>
      <pc:sldChg chg="modSp mod">
        <pc:chgData name="Louw, Marinda" userId="1925e1df-708d-4e9b-949d-dce54b073cdc" providerId="ADAL" clId="{B943CDAD-5887-49C2-A631-830B1883E78B}" dt="2023-03-14T06:57:05.520" v="39" actId="120"/>
        <pc:sldMkLst>
          <pc:docMk/>
          <pc:sldMk cId="0" sldId="892"/>
        </pc:sldMkLst>
        <pc:spChg chg="mod">
          <ac:chgData name="Louw, Marinda" userId="1925e1df-708d-4e9b-949d-dce54b073cdc" providerId="ADAL" clId="{B943CDAD-5887-49C2-A631-830B1883E78B}" dt="2023-03-14T06:57:05.520" v="39" actId="120"/>
          <ac:spMkLst>
            <pc:docMk/>
            <pc:sldMk cId="0" sldId="892"/>
            <ac:spMk id="111619" creationId="{57B8C671-D636-5142-6FE3-86A1D03D4E99}"/>
          </ac:spMkLst>
        </pc:spChg>
      </pc:sldChg>
      <pc:sldChg chg="modSp">
        <pc:chgData name="Louw, Marinda" userId="1925e1df-708d-4e9b-949d-dce54b073cdc" providerId="ADAL" clId="{B943CDAD-5887-49C2-A631-830B1883E78B}" dt="2023-03-14T06:57:08.936" v="40" actId="1076"/>
        <pc:sldMkLst>
          <pc:docMk/>
          <pc:sldMk cId="0" sldId="893"/>
        </pc:sldMkLst>
        <pc:spChg chg="mod">
          <ac:chgData name="Louw, Marinda" userId="1925e1df-708d-4e9b-949d-dce54b073cdc" providerId="ADAL" clId="{B943CDAD-5887-49C2-A631-830B1883E78B}" dt="2023-03-14T06:57:08.936" v="40" actId="1076"/>
          <ac:spMkLst>
            <pc:docMk/>
            <pc:sldMk cId="0" sldId="893"/>
            <ac:spMk id="113667" creationId="{1261A7E6-1EAD-DFB3-F072-180FF79AB42A}"/>
          </ac:spMkLst>
        </pc:spChg>
      </pc:sldChg>
      <pc:sldChg chg="modSp">
        <pc:chgData name="Louw, Marinda" userId="1925e1df-708d-4e9b-949d-dce54b073cdc" providerId="ADAL" clId="{B943CDAD-5887-49C2-A631-830B1883E78B}" dt="2023-03-14T06:57:16.682" v="43" actId="120"/>
        <pc:sldMkLst>
          <pc:docMk/>
          <pc:sldMk cId="0" sldId="894"/>
        </pc:sldMkLst>
        <pc:spChg chg="mod">
          <ac:chgData name="Louw, Marinda" userId="1925e1df-708d-4e9b-949d-dce54b073cdc" providerId="ADAL" clId="{B943CDAD-5887-49C2-A631-830B1883E78B}" dt="2023-03-14T06:57:13.856" v="41" actId="1076"/>
          <ac:spMkLst>
            <pc:docMk/>
            <pc:sldMk cId="0" sldId="894"/>
            <ac:spMk id="115715" creationId="{412ECC8D-CA50-1113-9805-77F8D6160458}"/>
          </ac:spMkLst>
        </pc:spChg>
        <pc:spChg chg="mod">
          <ac:chgData name="Louw, Marinda" userId="1925e1df-708d-4e9b-949d-dce54b073cdc" providerId="ADAL" clId="{B943CDAD-5887-49C2-A631-830B1883E78B}" dt="2023-03-14T06:57:16.682" v="43" actId="120"/>
          <ac:spMkLst>
            <pc:docMk/>
            <pc:sldMk cId="0" sldId="894"/>
            <ac:spMk id="115716" creationId="{A5A21509-6B6D-F191-4949-A4203DC9881A}"/>
          </ac:spMkLst>
        </pc:spChg>
      </pc:sldChg>
      <pc:sldChg chg="modSp mod">
        <pc:chgData name="Louw, Marinda" userId="1925e1df-708d-4e9b-949d-dce54b073cdc" providerId="ADAL" clId="{B943CDAD-5887-49C2-A631-830B1883E78B}" dt="2023-03-14T06:57:40.418" v="51" actId="207"/>
        <pc:sldMkLst>
          <pc:docMk/>
          <pc:sldMk cId="0" sldId="895"/>
        </pc:sldMkLst>
        <pc:spChg chg="mod">
          <ac:chgData name="Louw, Marinda" userId="1925e1df-708d-4e9b-949d-dce54b073cdc" providerId="ADAL" clId="{B943CDAD-5887-49C2-A631-830B1883E78B}" dt="2023-03-14T06:57:40.418" v="51" actId="207"/>
          <ac:spMkLst>
            <pc:docMk/>
            <pc:sldMk cId="0" sldId="895"/>
            <ac:spMk id="117763" creationId="{3683C7A9-A7FF-B879-5A5E-2B708D7C45B1}"/>
          </ac:spMkLst>
        </pc:spChg>
        <pc:spChg chg="mod">
          <ac:chgData name="Louw, Marinda" userId="1925e1df-708d-4e9b-949d-dce54b073cdc" providerId="ADAL" clId="{B943CDAD-5887-49C2-A631-830B1883E78B}" dt="2023-03-14T06:57:22.153" v="46" actId="1076"/>
          <ac:spMkLst>
            <pc:docMk/>
            <pc:sldMk cId="0" sldId="895"/>
            <ac:spMk id="117764" creationId="{3F70FC2A-DD62-70CC-B3FB-0F7F70CB2095}"/>
          </ac:spMkLst>
        </pc:spChg>
      </pc:sldChg>
      <pc:sldChg chg="modSp">
        <pc:chgData name="Louw, Marinda" userId="1925e1df-708d-4e9b-949d-dce54b073cdc" providerId="ADAL" clId="{B943CDAD-5887-49C2-A631-830B1883E78B}" dt="2023-03-14T06:57:29.905" v="49" actId="1076"/>
        <pc:sldMkLst>
          <pc:docMk/>
          <pc:sldMk cId="0" sldId="896"/>
        </pc:sldMkLst>
        <pc:spChg chg="mod">
          <ac:chgData name="Louw, Marinda" userId="1925e1df-708d-4e9b-949d-dce54b073cdc" providerId="ADAL" clId="{B943CDAD-5887-49C2-A631-830B1883E78B}" dt="2023-03-14T06:57:29.905" v="49" actId="1076"/>
          <ac:spMkLst>
            <pc:docMk/>
            <pc:sldMk cId="0" sldId="896"/>
            <ac:spMk id="119811" creationId="{D155AC86-5FB8-34C7-9630-94E2638C5944}"/>
          </ac:spMkLst>
        </pc:spChg>
        <pc:spChg chg="mod">
          <ac:chgData name="Louw, Marinda" userId="1925e1df-708d-4e9b-949d-dce54b073cdc" providerId="ADAL" clId="{B943CDAD-5887-49C2-A631-830B1883E78B}" dt="2023-03-14T06:57:28.094" v="48" actId="1076"/>
          <ac:spMkLst>
            <pc:docMk/>
            <pc:sldMk cId="0" sldId="896"/>
            <ac:spMk id="119812" creationId="{749DBE37-9361-C888-E691-E1AD6F2E201A}"/>
          </ac:spMkLst>
        </pc:spChg>
      </pc:sldChg>
      <pc:sldChg chg="modSp">
        <pc:chgData name="Louw, Marinda" userId="1925e1df-708d-4e9b-949d-dce54b073cdc" providerId="ADAL" clId="{B943CDAD-5887-49C2-A631-830B1883E78B}" dt="2023-03-14T06:57:47.909" v="53" actId="120"/>
        <pc:sldMkLst>
          <pc:docMk/>
          <pc:sldMk cId="0" sldId="898"/>
        </pc:sldMkLst>
        <pc:spChg chg="mod">
          <ac:chgData name="Louw, Marinda" userId="1925e1df-708d-4e9b-949d-dce54b073cdc" providerId="ADAL" clId="{B943CDAD-5887-49C2-A631-830B1883E78B}" dt="2023-03-14T06:57:47.909" v="53" actId="120"/>
          <ac:spMkLst>
            <pc:docMk/>
            <pc:sldMk cId="0" sldId="898"/>
            <ac:spMk id="123908" creationId="{E8E7C6A5-27DC-6737-8DDE-BB4119BF3228}"/>
          </ac:spMkLst>
        </pc:spChg>
      </pc:sldChg>
      <pc:sldChg chg="modSp">
        <pc:chgData name="Louw, Marinda" userId="1925e1df-708d-4e9b-949d-dce54b073cdc" providerId="ADAL" clId="{B943CDAD-5887-49C2-A631-830B1883E78B}" dt="2023-03-14T06:57:53.384" v="55" actId="1076"/>
        <pc:sldMkLst>
          <pc:docMk/>
          <pc:sldMk cId="0" sldId="899"/>
        </pc:sldMkLst>
        <pc:spChg chg="mod">
          <ac:chgData name="Louw, Marinda" userId="1925e1df-708d-4e9b-949d-dce54b073cdc" providerId="ADAL" clId="{B943CDAD-5887-49C2-A631-830B1883E78B}" dt="2023-03-14T06:57:53.384" v="55" actId="1076"/>
          <ac:spMkLst>
            <pc:docMk/>
            <pc:sldMk cId="0" sldId="899"/>
            <ac:spMk id="125955" creationId="{116EEE6B-E872-D63F-3FF3-A7B18C0FE3E9}"/>
          </ac:spMkLst>
        </pc:spChg>
        <pc:spChg chg="mod">
          <ac:chgData name="Louw, Marinda" userId="1925e1df-708d-4e9b-949d-dce54b073cdc" providerId="ADAL" clId="{B943CDAD-5887-49C2-A631-830B1883E78B}" dt="2023-03-14T06:57:50.918" v="54" actId="1076"/>
          <ac:spMkLst>
            <pc:docMk/>
            <pc:sldMk cId="0" sldId="899"/>
            <ac:spMk id="125956" creationId="{8C6CA95A-A285-F5F3-F990-4331B6538BC1}"/>
          </ac:spMkLst>
        </pc:spChg>
      </pc:sldChg>
    </pc:docChg>
  </pc:docChgLst>
  <pc:docChgLst>
    <pc:chgData name="Louw, Marinda" userId="1925e1df-708d-4e9b-949d-dce54b073cdc" providerId="ADAL" clId="{392835F7-E05D-4FC0-AD14-50AC97EC2133}"/>
    <pc:docChg chg="custSel delSld modSld modMainMaster">
      <pc:chgData name="Louw, Marinda" userId="1925e1df-708d-4e9b-949d-dce54b073cdc" providerId="ADAL" clId="{392835F7-E05D-4FC0-AD14-50AC97EC2133}" dt="2023-03-03T13:21:06.210" v="18" actId="1076"/>
      <pc:docMkLst>
        <pc:docMk/>
      </pc:docMkLst>
      <pc:sldChg chg="del">
        <pc:chgData name="Louw, Marinda" userId="1925e1df-708d-4e9b-949d-dce54b073cdc" providerId="ADAL" clId="{392835F7-E05D-4FC0-AD14-50AC97EC2133}" dt="2023-03-03T13:20:55.085" v="16" actId="2696"/>
        <pc:sldMkLst>
          <pc:docMk/>
          <pc:sldMk cId="3421052916" sldId="257"/>
        </pc:sldMkLst>
      </pc:sldChg>
      <pc:sldChg chg="del">
        <pc:chgData name="Louw, Marinda" userId="1925e1df-708d-4e9b-949d-dce54b073cdc" providerId="ADAL" clId="{392835F7-E05D-4FC0-AD14-50AC97EC2133}" dt="2023-03-03T13:20:56.940" v="17" actId="2696"/>
        <pc:sldMkLst>
          <pc:docMk/>
          <pc:sldMk cId="2183064288" sldId="258"/>
        </pc:sldMkLst>
      </pc:sldChg>
      <pc:sldChg chg="modSp">
        <pc:chgData name="Louw, Marinda" userId="1925e1df-708d-4e9b-949d-dce54b073cdc" providerId="ADAL" clId="{392835F7-E05D-4FC0-AD14-50AC97EC2133}" dt="2023-03-03T13:21:06.210" v="18" actId="1076"/>
        <pc:sldMkLst>
          <pc:docMk/>
          <pc:sldMk cId="0" sldId="898"/>
        </pc:sldMkLst>
        <pc:spChg chg="mod">
          <ac:chgData name="Louw, Marinda" userId="1925e1df-708d-4e9b-949d-dce54b073cdc" providerId="ADAL" clId="{392835F7-E05D-4FC0-AD14-50AC97EC2133}" dt="2023-03-03T13:21:06.210" v="18" actId="1076"/>
          <ac:spMkLst>
            <pc:docMk/>
            <pc:sldMk cId="0" sldId="898"/>
            <ac:spMk id="123909" creationId="{60827CDD-BAF2-2DFD-E16D-0012DE3389CB}"/>
          </ac:spMkLst>
        </pc:spChg>
      </pc:sldChg>
      <pc:sldChg chg="del">
        <pc:chgData name="Louw, Marinda" userId="1925e1df-708d-4e9b-949d-dce54b073cdc" providerId="ADAL" clId="{392835F7-E05D-4FC0-AD14-50AC97EC2133}" dt="2023-03-03T13:20:45.785" v="15" actId="2696"/>
        <pc:sldMkLst>
          <pc:docMk/>
          <pc:sldMk cId="0" sldId="900"/>
        </pc:sldMkLst>
      </pc:sldChg>
      <pc:sldMasterChg chg="modSldLayout">
        <pc:chgData name="Louw, Marinda" userId="1925e1df-708d-4e9b-949d-dce54b073cdc" providerId="ADAL" clId="{392835F7-E05D-4FC0-AD14-50AC97EC2133}" dt="2023-03-03T13:20:36.457" v="14"/>
        <pc:sldMasterMkLst>
          <pc:docMk/>
          <pc:sldMasterMk cId="185144247" sldId="2147483648"/>
        </pc:sldMasterMkLst>
        <pc:sldLayoutChg chg="addSp delSp modSp mod">
          <pc:chgData name="Louw, Marinda" userId="1925e1df-708d-4e9b-949d-dce54b073cdc" providerId="ADAL" clId="{392835F7-E05D-4FC0-AD14-50AC97EC2133}" dt="2023-03-03T13:19:58.366" v="4"/>
          <pc:sldLayoutMkLst>
            <pc:docMk/>
            <pc:sldMasterMk cId="185144247" sldId="2147483648"/>
            <pc:sldLayoutMk cId="135120275" sldId="2147483651"/>
          </pc:sldLayoutMkLst>
          <pc:spChg chg="del">
            <ac:chgData name="Louw, Marinda" userId="1925e1df-708d-4e9b-949d-dce54b073cdc" providerId="ADAL" clId="{392835F7-E05D-4FC0-AD14-50AC97EC2133}" dt="2023-03-03T13:10:32.677" v="1" actId="478"/>
            <ac:spMkLst>
              <pc:docMk/>
              <pc:sldMasterMk cId="185144247" sldId="2147483648"/>
              <pc:sldLayoutMk cId="135120275" sldId="2147483651"/>
              <ac:spMk id="4" creationId="{C75A7504-F6EA-4EC6-B283-F508BCF213D1}"/>
            </ac:spMkLst>
          </pc:spChg>
          <pc:spChg chg="del">
            <ac:chgData name="Louw, Marinda" userId="1925e1df-708d-4e9b-949d-dce54b073cdc" providerId="ADAL" clId="{392835F7-E05D-4FC0-AD14-50AC97EC2133}" dt="2023-03-03T13:10:33.569" v="2" actId="478"/>
            <ac:spMkLst>
              <pc:docMk/>
              <pc:sldMasterMk cId="185144247" sldId="2147483648"/>
              <pc:sldLayoutMk cId="135120275" sldId="2147483651"/>
              <ac:spMk id="5" creationId="{EC7498E3-1822-479D-A14F-DC0C403A78AF}"/>
            </ac:spMkLst>
          </pc:spChg>
          <pc:spChg chg="del">
            <ac:chgData name="Louw, Marinda" userId="1925e1df-708d-4e9b-949d-dce54b073cdc" providerId="ADAL" clId="{392835F7-E05D-4FC0-AD14-50AC97EC2133}" dt="2023-03-03T13:10:34.514" v="3" actId="478"/>
            <ac:spMkLst>
              <pc:docMk/>
              <pc:sldMasterMk cId="185144247" sldId="2147483648"/>
              <pc:sldLayoutMk cId="135120275" sldId="2147483651"/>
              <ac:spMk id="6" creationId="{4B0554E8-B5DB-4CB7-AD0A-8806FE9AFE0D}"/>
            </ac:spMkLst>
          </pc:spChg>
          <pc:spChg chg="add mod">
            <ac:chgData name="Louw, Marinda" userId="1925e1df-708d-4e9b-949d-dce54b073cdc" providerId="ADAL" clId="{392835F7-E05D-4FC0-AD14-50AC97EC2133}" dt="2023-03-03T13:19:58.366" v="4"/>
            <ac:spMkLst>
              <pc:docMk/>
              <pc:sldMasterMk cId="185144247" sldId="2147483648"/>
              <pc:sldLayoutMk cId="135120275" sldId="2147483651"/>
              <ac:spMk id="8" creationId="{CE869C52-16A7-737C-1D98-65FFFC5B7A9C}"/>
            </ac:spMkLst>
          </pc:spChg>
          <pc:picChg chg="add mod">
            <ac:chgData name="Louw, Marinda" userId="1925e1df-708d-4e9b-949d-dce54b073cdc" providerId="ADAL" clId="{392835F7-E05D-4FC0-AD14-50AC97EC2133}" dt="2023-03-03T13:10:31.048" v="0"/>
            <ac:picMkLst>
              <pc:docMk/>
              <pc:sldMasterMk cId="185144247" sldId="2147483648"/>
              <pc:sldLayoutMk cId="135120275" sldId="2147483651"/>
              <ac:picMk id="7" creationId="{690B270B-EDF7-C946-79D5-D5376B0213C6}"/>
            </ac:picMkLst>
          </pc:picChg>
          <pc:picChg chg="add mod">
            <ac:chgData name="Louw, Marinda" userId="1925e1df-708d-4e9b-949d-dce54b073cdc" providerId="ADAL" clId="{392835F7-E05D-4FC0-AD14-50AC97EC2133}" dt="2023-03-03T13:19:58.366" v="4"/>
            <ac:picMkLst>
              <pc:docMk/>
              <pc:sldMasterMk cId="185144247" sldId="2147483648"/>
              <pc:sldLayoutMk cId="135120275" sldId="2147483651"/>
              <ac:picMk id="9" creationId="{740E716E-9A54-04B9-AE60-82C02780C89F}"/>
            </ac:picMkLst>
          </pc:picChg>
        </pc:sldLayoutChg>
        <pc:sldLayoutChg chg="addSp delSp modSp mod">
          <pc:chgData name="Louw, Marinda" userId="1925e1df-708d-4e9b-949d-dce54b073cdc" providerId="ADAL" clId="{392835F7-E05D-4FC0-AD14-50AC97EC2133}" dt="2023-03-03T13:20:35.400" v="13"/>
          <pc:sldLayoutMkLst>
            <pc:docMk/>
            <pc:sldMasterMk cId="185144247" sldId="2147483648"/>
            <pc:sldLayoutMk cId="4026493022" sldId="2147483654"/>
          </pc:sldLayoutMkLst>
          <pc:spChg chg="del">
            <ac:chgData name="Louw, Marinda" userId="1925e1df-708d-4e9b-949d-dce54b073cdc" providerId="ADAL" clId="{392835F7-E05D-4FC0-AD14-50AC97EC2133}" dt="2023-03-03T13:20:20.235" v="7" actId="478"/>
            <ac:spMkLst>
              <pc:docMk/>
              <pc:sldMasterMk cId="185144247" sldId="2147483648"/>
              <pc:sldLayoutMk cId="4026493022" sldId="2147483654"/>
              <ac:spMk id="3" creationId="{0F52A65F-80CA-4DB8-ACBF-4A928B01CCD5}"/>
            </ac:spMkLst>
          </pc:spChg>
          <pc:spChg chg="del">
            <ac:chgData name="Louw, Marinda" userId="1925e1df-708d-4e9b-949d-dce54b073cdc" providerId="ADAL" clId="{392835F7-E05D-4FC0-AD14-50AC97EC2133}" dt="2023-03-03T13:20:22.490" v="8" actId="478"/>
            <ac:spMkLst>
              <pc:docMk/>
              <pc:sldMasterMk cId="185144247" sldId="2147483648"/>
              <pc:sldLayoutMk cId="4026493022" sldId="2147483654"/>
              <ac:spMk id="4" creationId="{69FB51C7-145F-4D62-8B69-5082324DF5D5}"/>
            </ac:spMkLst>
          </pc:spChg>
          <pc:spChg chg="del">
            <ac:chgData name="Louw, Marinda" userId="1925e1df-708d-4e9b-949d-dce54b073cdc" providerId="ADAL" clId="{392835F7-E05D-4FC0-AD14-50AC97EC2133}" dt="2023-03-03T13:20:23.098" v="9" actId="478"/>
            <ac:spMkLst>
              <pc:docMk/>
              <pc:sldMasterMk cId="185144247" sldId="2147483648"/>
              <pc:sldLayoutMk cId="4026493022" sldId="2147483654"/>
              <ac:spMk id="5" creationId="{59EDDE8F-B776-415E-9822-832A7352AE20}"/>
            </ac:spMkLst>
          </pc:spChg>
          <pc:spChg chg="add mod">
            <ac:chgData name="Louw, Marinda" userId="1925e1df-708d-4e9b-949d-dce54b073cdc" providerId="ADAL" clId="{392835F7-E05D-4FC0-AD14-50AC97EC2133}" dt="2023-03-03T13:20:35.400" v="13"/>
            <ac:spMkLst>
              <pc:docMk/>
              <pc:sldMasterMk cId="185144247" sldId="2147483648"/>
              <pc:sldLayoutMk cId="4026493022" sldId="2147483654"/>
              <ac:spMk id="7" creationId="{CDFEF9DD-28F2-7629-B874-4325E3DBC3B5}"/>
            </ac:spMkLst>
          </pc:spChg>
          <pc:picChg chg="add mod">
            <ac:chgData name="Louw, Marinda" userId="1925e1df-708d-4e9b-949d-dce54b073cdc" providerId="ADAL" clId="{392835F7-E05D-4FC0-AD14-50AC97EC2133}" dt="2023-03-03T13:20:18.081" v="6"/>
            <ac:picMkLst>
              <pc:docMk/>
              <pc:sldMasterMk cId="185144247" sldId="2147483648"/>
              <pc:sldLayoutMk cId="4026493022" sldId="2147483654"/>
              <ac:picMk id="6" creationId="{1259BDA5-4803-4A93-0449-A647AB94B308}"/>
            </ac:picMkLst>
          </pc:picChg>
          <pc:picChg chg="add mod">
            <ac:chgData name="Louw, Marinda" userId="1925e1df-708d-4e9b-949d-dce54b073cdc" providerId="ADAL" clId="{392835F7-E05D-4FC0-AD14-50AC97EC2133}" dt="2023-03-03T13:20:35.400" v="13"/>
            <ac:picMkLst>
              <pc:docMk/>
              <pc:sldMasterMk cId="185144247" sldId="2147483648"/>
              <pc:sldLayoutMk cId="4026493022" sldId="2147483654"/>
              <ac:picMk id="8" creationId="{06558DAE-AD94-4659-E8F0-B891B7A8FDA6}"/>
            </ac:picMkLst>
          </pc:picChg>
        </pc:sldLayoutChg>
        <pc:sldLayoutChg chg="addSp delSp modSp mod">
          <pc:chgData name="Louw, Marinda" userId="1925e1df-708d-4e9b-949d-dce54b073cdc" providerId="ADAL" clId="{392835F7-E05D-4FC0-AD14-50AC97EC2133}" dt="2023-03-03T13:20:36.457" v="14"/>
          <pc:sldLayoutMkLst>
            <pc:docMk/>
            <pc:sldMasterMk cId="185144247" sldId="2147483648"/>
            <pc:sldLayoutMk cId="2839756042" sldId="2147483655"/>
          </pc:sldLayoutMkLst>
          <pc:spChg chg="del">
            <ac:chgData name="Louw, Marinda" userId="1925e1df-708d-4e9b-949d-dce54b073cdc" providerId="ADAL" clId="{392835F7-E05D-4FC0-AD14-50AC97EC2133}" dt="2023-03-03T13:20:25.526" v="10" actId="478"/>
            <ac:spMkLst>
              <pc:docMk/>
              <pc:sldMasterMk cId="185144247" sldId="2147483648"/>
              <pc:sldLayoutMk cId="2839756042" sldId="2147483655"/>
              <ac:spMk id="2" creationId="{E7836047-3097-47EE-9B81-A80AE67A98E8}"/>
            </ac:spMkLst>
          </pc:spChg>
          <pc:spChg chg="del">
            <ac:chgData name="Louw, Marinda" userId="1925e1df-708d-4e9b-949d-dce54b073cdc" providerId="ADAL" clId="{392835F7-E05D-4FC0-AD14-50AC97EC2133}" dt="2023-03-03T13:20:27.674" v="11" actId="478"/>
            <ac:spMkLst>
              <pc:docMk/>
              <pc:sldMasterMk cId="185144247" sldId="2147483648"/>
              <pc:sldLayoutMk cId="2839756042" sldId="2147483655"/>
              <ac:spMk id="3" creationId="{E1E8E89C-A047-478A-9C4E-6F8534370223}"/>
            </ac:spMkLst>
          </pc:spChg>
          <pc:spChg chg="del">
            <ac:chgData name="Louw, Marinda" userId="1925e1df-708d-4e9b-949d-dce54b073cdc" providerId="ADAL" clId="{392835F7-E05D-4FC0-AD14-50AC97EC2133}" dt="2023-03-03T13:20:28.602" v="12" actId="478"/>
            <ac:spMkLst>
              <pc:docMk/>
              <pc:sldMasterMk cId="185144247" sldId="2147483648"/>
              <pc:sldLayoutMk cId="2839756042" sldId="2147483655"/>
              <ac:spMk id="4" creationId="{5D30FC12-D432-4C4D-8D1E-E278D82E2B4C}"/>
            </ac:spMkLst>
          </pc:spChg>
          <pc:spChg chg="add mod">
            <ac:chgData name="Louw, Marinda" userId="1925e1df-708d-4e9b-949d-dce54b073cdc" providerId="ADAL" clId="{392835F7-E05D-4FC0-AD14-50AC97EC2133}" dt="2023-03-03T13:20:36.457" v="14"/>
            <ac:spMkLst>
              <pc:docMk/>
              <pc:sldMasterMk cId="185144247" sldId="2147483648"/>
              <pc:sldLayoutMk cId="2839756042" sldId="2147483655"/>
              <ac:spMk id="6" creationId="{E1084E56-2BA1-BE89-293B-6BDF57AD0C8B}"/>
            </ac:spMkLst>
          </pc:spChg>
          <pc:picChg chg="add mod">
            <ac:chgData name="Louw, Marinda" userId="1925e1df-708d-4e9b-949d-dce54b073cdc" providerId="ADAL" clId="{392835F7-E05D-4FC0-AD14-50AC97EC2133}" dt="2023-03-03T13:20:17.009" v="5"/>
            <ac:picMkLst>
              <pc:docMk/>
              <pc:sldMasterMk cId="185144247" sldId="2147483648"/>
              <pc:sldLayoutMk cId="2839756042" sldId="2147483655"/>
              <ac:picMk id="5" creationId="{1007EC8B-B85A-B831-B374-ADC31F087FD3}"/>
            </ac:picMkLst>
          </pc:picChg>
          <pc:picChg chg="add mod">
            <ac:chgData name="Louw, Marinda" userId="1925e1df-708d-4e9b-949d-dce54b073cdc" providerId="ADAL" clId="{392835F7-E05D-4FC0-AD14-50AC97EC2133}" dt="2023-03-03T13:20:36.457" v="14"/>
            <ac:picMkLst>
              <pc:docMk/>
              <pc:sldMasterMk cId="185144247" sldId="2147483648"/>
              <pc:sldLayoutMk cId="2839756042" sldId="2147483655"/>
              <ac:picMk id="7" creationId="{F94C6E5C-333E-E2A6-94EB-248B180DD4B8}"/>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D0BF4C-5FDA-4FAB-BC8E-12F5635B930E}" type="datetimeFigureOut">
              <a:rPr lang="en-GB" smtClean="0"/>
              <a:t>14/03/2023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20425-A2E4-41F5-A623-E7205B9D2A69}" type="slidenum">
              <a:rPr lang="en-GB" smtClean="0"/>
              <a:t>‹#›</a:t>
            </a:fld>
            <a:endParaRPr lang="en-GB"/>
          </a:p>
        </p:txBody>
      </p:sp>
    </p:spTree>
    <p:extLst>
      <p:ext uri="{BB962C8B-B14F-4D97-AF65-F5344CB8AC3E}">
        <p14:creationId xmlns:p14="http://schemas.microsoft.com/office/powerpoint/2010/main" val="4227447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ABBDF27-AA93-214F-E1EE-47E95BCB2506}"/>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82097184-B92B-33ED-03F6-48C1A861E05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D8AB157-1BBA-7516-6280-A67CC9001473}"/>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6E024E1B-D49C-D938-E09B-28D4F261E57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10378E9-F5CF-DFCA-20C1-47CB9ED4A2AE}"/>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D321F092-9368-E341-BCA2-29314A411E4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05E6322-F694-1515-38AE-2C536AA47B9C}"/>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6111ECAD-276C-6221-6383-BB8C7B5D966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ABE2AC3-C135-1AA7-D2CF-E7C9632C27AE}"/>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E2D280FD-A3EE-D9D1-310C-71AFA9A5D24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8BFE1E05-DA44-65D5-5D6B-A0A19ABC5627}"/>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29C303AB-F57B-1E35-A36F-8A558638387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2435C1B2-5CD2-7F5B-D434-090B0BECD1F7}"/>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B209C87D-D9C1-01AE-4E4A-CE745AFB4CF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95792F2-D0B6-C6F4-BAAB-81511D0FD1F4}"/>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AED56A3B-26D4-2A7A-6390-91379C15442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DF696401-B498-6E18-F077-EC5EF2AE58DE}"/>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D9E8A1F1-20B5-456E-5F46-22E3C7B80E5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52B98EA-5F1F-32D4-F049-A8864283F605}"/>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63808327-0103-5AA3-3333-27B1A7C4E6B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6E4C37C0-F2FF-1D5F-FF50-F6DF28CDC843}"/>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FE118580-1BA9-9552-686B-16A0AB9AB98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83F02EC-E706-9971-5327-C8908CB3245F}"/>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5F56C8D0-5D3B-1375-3D0F-4C113A829EF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841005E-9031-CC3B-3BA2-AB6DAB9EDE93}"/>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E60F7F23-9072-2EE0-6C69-F6E1C70AF70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8BD3A98B-A99F-5DC5-33A3-264C488BE175}"/>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6FE1D8C5-0249-549E-BB41-A5BC02F8683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8D6BFCC-7DA6-EE30-EC2E-13A5BA8C3440}"/>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5F4A549A-BF42-BD26-8F6A-1B0009B2935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FB926112-A341-F4F0-0B1C-649BAEE0DDE9}"/>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0B1D1DAF-2847-CD92-E19B-69BA5945DAB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D346CB3F-2785-D0F0-7DEF-FD60772A351B}"/>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D499C40E-5A7D-1062-582F-CE0590E2ACE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214ACCBA-3DBC-6095-9ECA-79831F37C3A4}"/>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FDE8EC5A-F6A0-6229-7341-FC9B1285D22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45E409A8-C17C-1793-870A-99EEE83DB6B9}"/>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F3A9FF7A-4846-BF6F-2F3B-BB3326467A3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65D54AA5-DC2C-30F7-7682-97154AD00E1F}"/>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A1B1D59E-838D-990F-6CA3-22A8ADFE5CA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B2F7EA72-571A-38DA-4414-B5505CE50C2D}"/>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A4F87E4D-A50D-3312-ABE9-EDE05D95A0A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4A4D8DB3-83B7-ED46-BDF6-90A21DE49D07}"/>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2EC011A9-61E3-5086-8FB2-CD60DE91AFD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60B8919-9FF7-A908-1FCC-E14E0BCB7433}"/>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F92F881C-9086-8816-D499-EF2C8B81593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61402A43-924F-E0D1-0124-2FC26772052F}"/>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F21328E0-CCC6-4361-C172-40A9C8223DF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7CE0064F-17CD-546B-C84C-682DDEC140A6}"/>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B2A4DD61-B4F2-AD6D-3EFD-4C7A336BE0A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3B04ADC6-1442-6CB1-2171-CB6D3E2BABE8}"/>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9150133A-30DD-5AB9-E068-6CA436E6197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4587D52F-B1DA-AF38-FB3C-0F2CABBA9AD1}"/>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2EE72ECC-B043-97A4-3E1B-8455F7485E9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AE219BC4-7D1A-B8AB-1D98-9038A46D8B00}"/>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EB3F0BF2-867C-760C-29B3-8EA8B3D07B1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77C7B602-2312-F79A-3834-676EE1522592}"/>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ABDFC07F-2EFC-1793-781B-DB6177FEA94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99AE6964-4ED3-7690-49D7-B72CF9F2BBA7}"/>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DBD97DAE-8A13-1CE9-EE26-0462D16108C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385764FB-D5A3-8707-D886-B63B992D4437}"/>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5BC15749-B944-2C91-C5AB-E6DAD68A9C2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C216C1CA-A646-B2E1-6E6E-E210E66F61E0}"/>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B52FA471-303D-C806-CC9F-382AB760FE1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220471CC-453A-EEFA-22C6-AD9C473C569E}"/>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E72CB4BE-B6D8-FD59-73E4-55802ED828D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889A4F3-5039-BDC5-63CE-66F8C1AA5324}"/>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0491A079-C8B9-515E-6EE1-20421B13A12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6BA98EF7-8926-EDC7-58C7-9E03A1BF0F66}"/>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A4B1D514-18F6-97D6-7D7D-751114C1FD3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CB6E41DB-CEC2-CA85-7F11-02D8E8FB5A71}"/>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836F010C-5168-4D55-AB8C-F414698E9AB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EAED09DE-71D7-11FB-42B6-01AA38BE9A81}"/>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206A0282-70BA-D1B6-4521-764C6E863F8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00FEA960-2E14-F52E-7457-9EB0558E6C2E}"/>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326A25EE-D0C8-F41D-7470-5D3C2850C64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C48341A4-3C27-0271-F066-C7E0D6ED0C4C}"/>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3A0B7A1F-ECC9-441C-E655-7AF84868FCF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43A4E698-025A-8A30-7249-82007824EAA0}"/>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41A13761-B88C-D473-837C-F7DCB09052C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88D7A4B8-FF35-202D-B644-DAECAB4ECEB6}"/>
              </a:ext>
            </a:extLst>
          </p:cNvPr>
          <p:cNvSpPr>
            <a:spLocks noGrp="1" noRot="1" noChangeAspect="1" noChangeArrowheads="1" noTextEdit="1"/>
          </p:cNvSpPr>
          <p:nvPr>
            <p:ph type="sldImg"/>
          </p:nvPr>
        </p:nvSpPr>
        <p:spPr>
          <a:ln/>
        </p:spPr>
      </p:sp>
      <p:sp>
        <p:nvSpPr>
          <p:cNvPr id="102403" name="Rectangle 3">
            <a:extLst>
              <a:ext uri="{FF2B5EF4-FFF2-40B4-BE49-F238E27FC236}">
                <a16:creationId xmlns:a16="http://schemas.microsoft.com/office/drawing/2014/main" id="{344282AB-D54F-B6B9-4D05-0647A9CE654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687AEFFB-EA89-D64B-5CD6-2D83E422729F}"/>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D93A0192-9B5A-40FB-3B37-2960D67C2C6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35ECA79A-C0B8-44E1-8EC7-FDDE87D2D620}"/>
              </a:ext>
            </a:extLst>
          </p:cNvPr>
          <p:cNvSpPr>
            <a:spLocks noGrp="1" noRot="1" noChangeAspect="1" noChangeArrowheads="1" noTextEdit="1"/>
          </p:cNvSpPr>
          <p:nvPr>
            <p:ph type="sldImg"/>
          </p:nvPr>
        </p:nvSpPr>
        <p:spPr>
          <a:ln/>
        </p:spPr>
      </p:sp>
      <p:sp>
        <p:nvSpPr>
          <p:cNvPr id="106499" name="Rectangle 3">
            <a:extLst>
              <a:ext uri="{FF2B5EF4-FFF2-40B4-BE49-F238E27FC236}">
                <a16:creationId xmlns:a16="http://schemas.microsoft.com/office/drawing/2014/main" id="{59AFEBA2-FB0C-28CC-318F-C1F534F7857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5555C6D2-3DB1-A2E1-D144-EDC6959234CE}"/>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id="{96D7030D-2795-9B8A-63EA-2B8280B4632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9641C07-DA17-2ED6-6AAD-E846EE0109F7}"/>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80BC7EEA-1EF5-760A-1F12-0D647882376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C34CF33C-833D-527F-EA9F-4B23F1600A31}"/>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24F078DD-6E60-0F6D-6F02-0767FE2206F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AE5FBD51-9F72-4114-9F13-41E2662E98E0}"/>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E4485CD7-48FA-B9F3-6B17-A1846C243B0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9F366CB5-5E9C-0280-A12E-0DAFEBA1CE65}"/>
              </a:ext>
            </a:extLst>
          </p:cNvPr>
          <p:cNvSpPr>
            <a:spLocks noGrp="1" noRot="1" noChangeAspect="1" noChangeArrowheads="1" noTextEdit="1"/>
          </p:cNvSpPr>
          <p:nvPr>
            <p:ph type="sldImg"/>
          </p:nvPr>
        </p:nvSpPr>
        <p:spPr>
          <a:ln/>
        </p:spPr>
      </p:sp>
      <p:sp>
        <p:nvSpPr>
          <p:cNvPr id="114691" name="Rectangle 3">
            <a:extLst>
              <a:ext uri="{FF2B5EF4-FFF2-40B4-BE49-F238E27FC236}">
                <a16:creationId xmlns:a16="http://schemas.microsoft.com/office/drawing/2014/main" id="{B109AE43-CF44-CFEF-1316-5C157E97BD7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CAE4D0D8-204D-F9C9-4438-EBC55458D664}"/>
              </a:ext>
            </a:extLst>
          </p:cNvPr>
          <p:cNvSpPr>
            <a:spLocks noGrp="1" noRot="1" noChangeAspect="1" noChangeArrowheads="1" noTextEdit="1"/>
          </p:cNvSpPr>
          <p:nvPr>
            <p:ph type="sldImg"/>
          </p:nvPr>
        </p:nvSpPr>
        <p:spPr>
          <a:ln/>
        </p:spPr>
      </p:sp>
      <p:sp>
        <p:nvSpPr>
          <p:cNvPr id="116739" name="Rectangle 3">
            <a:extLst>
              <a:ext uri="{FF2B5EF4-FFF2-40B4-BE49-F238E27FC236}">
                <a16:creationId xmlns:a16="http://schemas.microsoft.com/office/drawing/2014/main" id="{3FE5F73F-9483-9BF3-BA9C-FEF8495A27C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2A9A31F2-19F4-45E3-6FEC-D847EDCF22DB}"/>
              </a:ext>
            </a:extLst>
          </p:cNvPr>
          <p:cNvSpPr>
            <a:spLocks noGrp="1" noRot="1" noChangeAspect="1" noChangeArrowheads="1" noTextEdit="1"/>
          </p:cNvSpPr>
          <p:nvPr>
            <p:ph type="sldImg"/>
          </p:nvPr>
        </p:nvSpPr>
        <p:spPr>
          <a:ln/>
        </p:spPr>
      </p:sp>
      <p:sp>
        <p:nvSpPr>
          <p:cNvPr id="118787" name="Rectangle 3">
            <a:extLst>
              <a:ext uri="{FF2B5EF4-FFF2-40B4-BE49-F238E27FC236}">
                <a16:creationId xmlns:a16="http://schemas.microsoft.com/office/drawing/2014/main" id="{DC1FF8CC-3861-3EDE-901B-5732FFD5EFF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BB65FB7E-48EB-36C9-3A82-8CBD600F5BF4}"/>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0EC36CCA-9CE2-63B6-BD24-7D2D1EF0F6D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EAB42220-CDDE-A3DA-1491-9A95D88097CC}"/>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7B56390A-5DB7-7463-C7BE-D784D9C45FF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02F75C2A-222A-E20C-1E04-A06EA38BACC9}"/>
              </a:ext>
            </a:extLst>
          </p:cNvPr>
          <p:cNvSpPr>
            <a:spLocks noGrp="1" noRot="1" noChangeAspect="1" noChangeArrowheads="1" noTextEdit="1"/>
          </p:cNvSpPr>
          <p:nvPr>
            <p:ph type="sldImg"/>
          </p:nvPr>
        </p:nvSpPr>
        <p:spPr>
          <a:ln/>
        </p:spPr>
      </p:sp>
      <p:sp>
        <p:nvSpPr>
          <p:cNvPr id="124931" name="Rectangle 3">
            <a:extLst>
              <a:ext uri="{FF2B5EF4-FFF2-40B4-BE49-F238E27FC236}">
                <a16:creationId xmlns:a16="http://schemas.microsoft.com/office/drawing/2014/main" id="{89E95D2A-D351-F8B2-976F-60F3994913D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4932D59D-8327-DD61-8DEF-E786789436C2}"/>
              </a:ext>
            </a:extLst>
          </p:cNvPr>
          <p:cNvSpPr>
            <a:spLocks noGrp="1" noRot="1" noChangeAspect="1" noChangeArrowheads="1" noTextEdit="1"/>
          </p:cNvSpPr>
          <p:nvPr>
            <p:ph type="sldImg"/>
          </p:nvPr>
        </p:nvSpPr>
        <p:spPr>
          <a:ln/>
        </p:spPr>
      </p:sp>
      <p:sp>
        <p:nvSpPr>
          <p:cNvPr id="126979" name="Rectangle 3">
            <a:extLst>
              <a:ext uri="{FF2B5EF4-FFF2-40B4-BE49-F238E27FC236}">
                <a16:creationId xmlns:a16="http://schemas.microsoft.com/office/drawing/2014/main" id="{73B32B32-24C3-13B6-DB23-28A335578B9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721125C-D472-91E7-1588-135E459F53BE}"/>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EA6B3373-C8A1-677B-3F16-11720F06D5E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E45ED21-DB21-1867-ECAE-C05C4F2BCEFE}"/>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5F0FBBE3-384A-15CD-33C1-9F6A9266E2C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E7C05C2-D12E-C5B9-8871-7942C3E3EE4E}"/>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1E269BF1-E5DD-8345-2D6B-DCB887851C2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D66571A-EA5D-BBEA-8B43-7D810847F1E6}"/>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7B00A462-A43A-3072-0E12-DBC4D2AA12A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2C8B-B083-44C5-81CC-B514A1AB1719}"/>
              </a:ext>
            </a:extLst>
          </p:cNvPr>
          <p:cNvSpPr>
            <a:spLocks noGrp="1"/>
          </p:cNvSpPr>
          <p:nvPr>
            <p:ph type="ctrTitle" hasCustomPrompt="1"/>
          </p:nvPr>
        </p:nvSpPr>
        <p:spPr>
          <a:xfrm>
            <a:off x="5269756" y="1122363"/>
            <a:ext cx="5398244" cy="2387600"/>
          </a:xfrm>
        </p:spPr>
        <p:txBody>
          <a:bodyPr anchor="b"/>
          <a:lstStyle>
            <a:lvl1pPr algn="ctr">
              <a:defRPr sz="6000">
                <a:solidFill>
                  <a:srgbClr val="002060"/>
                </a:solidFill>
                <a:latin typeface="+mn-lt"/>
              </a:defRPr>
            </a:lvl1pPr>
          </a:lstStyle>
          <a:p>
            <a:r>
              <a:rPr lang="en-US" dirty="0"/>
              <a:t>Chapter 6</a:t>
            </a:r>
            <a:endParaRPr lang="en-GB" dirty="0"/>
          </a:p>
        </p:txBody>
      </p:sp>
      <p:sp>
        <p:nvSpPr>
          <p:cNvPr id="3" name="Subtitle 2">
            <a:extLst>
              <a:ext uri="{FF2B5EF4-FFF2-40B4-BE49-F238E27FC236}">
                <a16:creationId xmlns:a16="http://schemas.microsoft.com/office/drawing/2014/main" id="{42792273-BD7F-4D39-B2D4-48ABF407B66C}"/>
              </a:ext>
            </a:extLst>
          </p:cNvPr>
          <p:cNvSpPr>
            <a:spLocks noGrp="1"/>
          </p:cNvSpPr>
          <p:nvPr>
            <p:ph type="subTitle" idx="1" hasCustomPrompt="1"/>
          </p:nvPr>
        </p:nvSpPr>
        <p:spPr>
          <a:xfrm>
            <a:off x="5269756" y="3602038"/>
            <a:ext cx="5398243" cy="1655762"/>
          </a:xfrm>
        </p:spPr>
        <p:txBody>
          <a:bodyPr>
            <a:normAutofit/>
          </a:bodyPr>
          <a:lstStyle>
            <a:lvl1pPr marL="0" indent="0" algn="ctr">
              <a:buNone/>
              <a:defRPr sz="40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Computer Networks</a:t>
            </a:r>
            <a:endParaRPr lang="en-GB" dirty="0"/>
          </a:p>
        </p:txBody>
      </p:sp>
      <p:sp>
        <p:nvSpPr>
          <p:cNvPr id="7" name="Footer Placeholder 4">
            <a:extLst>
              <a:ext uri="{FF2B5EF4-FFF2-40B4-BE49-F238E27FC236}">
                <a16:creationId xmlns:a16="http://schemas.microsoft.com/office/drawing/2014/main" id="{2E3E2F55-7594-48A6-B6F0-8B23DDA51AAA}"/>
              </a:ext>
            </a:extLst>
          </p:cNvPr>
          <p:cNvSpPr txBox="1">
            <a:spLocks/>
          </p:cNvSpPr>
          <p:nvPr userDrawn="1"/>
        </p:nvSpPr>
        <p:spPr>
          <a:xfrm>
            <a:off x="4744995" y="6376993"/>
            <a:ext cx="7842420" cy="33972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For use with </a:t>
            </a:r>
            <a:r>
              <a:rPr lang="en-GB" i="1" dirty="0">
                <a:solidFill>
                  <a:schemeClr val="tx1"/>
                </a:solidFill>
              </a:rPr>
              <a:t>Foundations of Computer Science 5e </a:t>
            </a:r>
            <a:r>
              <a:rPr lang="en-GB" dirty="0">
                <a:solidFill>
                  <a:schemeClr val="tx1"/>
                </a:solidFill>
              </a:rPr>
              <a:t>by Behrouz </a:t>
            </a:r>
            <a:r>
              <a:rPr lang="en-GB" dirty="0" err="1">
                <a:solidFill>
                  <a:schemeClr val="tx1"/>
                </a:solidFill>
              </a:rPr>
              <a:t>Forouzan</a:t>
            </a:r>
            <a:r>
              <a:rPr lang="en-GB" dirty="0">
                <a:solidFill>
                  <a:schemeClr val="tx1"/>
                </a:solidFill>
              </a:rPr>
              <a:t> (ISBN 9781473787322) © 2023 </a:t>
            </a:r>
          </a:p>
        </p:txBody>
      </p:sp>
      <p:pic>
        <p:nvPicPr>
          <p:cNvPr id="8" name="Picture 7">
            <a:extLst>
              <a:ext uri="{FF2B5EF4-FFF2-40B4-BE49-F238E27FC236}">
                <a16:creationId xmlns:a16="http://schemas.microsoft.com/office/drawing/2014/main" id="{84451674-DAFF-4A33-8F0C-1476B0F2E20A}"/>
              </a:ext>
            </a:extLst>
          </p:cNvPr>
          <p:cNvPicPr>
            <a:picLocks noChangeAspect="1"/>
          </p:cNvPicPr>
          <p:nvPr userDrawn="1"/>
        </p:nvPicPr>
        <p:blipFill>
          <a:blip r:embed="rId2"/>
          <a:stretch>
            <a:fillRect/>
          </a:stretch>
        </p:blipFill>
        <p:spPr>
          <a:xfrm>
            <a:off x="9991725" y="40589"/>
            <a:ext cx="2200275" cy="695325"/>
          </a:xfrm>
          <a:prstGeom prst="rect">
            <a:avLst/>
          </a:prstGeom>
        </p:spPr>
      </p:pic>
      <p:pic>
        <p:nvPicPr>
          <p:cNvPr id="9" name="Picture 8">
            <a:extLst>
              <a:ext uri="{FF2B5EF4-FFF2-40B4-BE49-F238E27FC236}">
                <a16:creationId xmlns:a16="http://schemas.microsoft.com/office/drawing/2014/main" id="{30730AB0-2D9F-4AD5-B015-948A783A088B}"/>
              </a:ext>
            </a:extLst>
          </p:cNvPr>
          <p:cNvPicPr>
            <a:picLocks noChangeAspect="1"/>
          </p:cNvPicPr>
          <p:nvPr userDrawn="1"/>
        </p:nvPicPr>
        <p:blipFill>
          <a:blip r:embed="rId3"/>
          <a:stretch>
            <a:fillRect/>
          </a:stretch>
        </p:blipFill>
        <p:spPr>
          <a:xfrm>
            <a:off x="0" y="-17463"/>
            <a:ext cx="5269757" cy="6858000"/>
          </a:xfrm>
          <a:prstGeom prst="rect">
            <a:avLst/>
          </a:prstGeom>
        </p:spPr>
      </p:pic>
    </p:spTree>
    <p:extLst>
      <p:ext uri="{BB962C8B-B14F-4D97-AF65-F5344CB8AC3E}">
        <p14:creationId xmlns:p14="http://schemas.microsoft.com/office/powerpoint/2010/main" val="2687411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A52DA-5A80-442D-B9FB-94F06839421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7A972C-1792-4BFE-87A6-AF95C11375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4D57AF-604C-43FA-AB37-3C7CDAFE1937}"/>
              </a:ext>
            </a:extLst>
          </p:cNvPr>
          <p:cNvSpPr>
            <a:spLocks noGrp="1"/>
          </p:cNvSpPr>
          <p:nvPr>
            <p:ph type="dt" sz="half" idx="10"/>
          </p:nvPr>
        </p:nvSpPr>
        <p:spPr/>
        <p:txBody>
          <a:bodyPr/>
          <a:lstStyle/>
          <a:p>
            <a:fld id="{901DA9E3-38E9-4D02-B446-A53BAC856ECB}" type="datetimeFigureOut">
              <a:rPr lang="en-GB" smtClean="0"/>
              <a:t>14/03/2023</a:t>
            </a:fld>
            <a:endParaRPr lang="en-GB"/>
          </a:p>
        </p:txBody>
      </p:sp>
      <p:sp>
        <p:nvSpPr>
          <p:cNvPr id="5" name="Footer Placeholder 4">
            <a:extLst>
              <a:ext uri="{FF2B5EF4-FFF2-40B4-BE49-F238E27FC236}">
                <a16:creationId xmlns:a16="http://schemas.microsoft.com/office/drawing/2014/main" id="{127EB43D-A3B6-41BB-AAD0-2CF432BDDA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40FCB3-1BA9-4ADE-8E2B-6296227C49D1}"/>
              </a:ext>
            </a:extLst>
          </p:cNvPr>
          <p:cNvSpPr>
            <a:spLocks noGrp="1"/>
          </p:cNvSpPr>
          <p:nvPr>
            <p:ph type="sldNum" sz="quarter" idx="12"/>
          </p:nvPr>
        </p:nvSpPr>
        <p:spPr/>
        <p:txBody>
          <a:bodyPr/>
          <a:lstStyle/>
          <a:p>
            <a:fld id="{C8DD4527-E66D-4764-91A6-DF278F55978B}" type="slidenum">
              <a:rPr lang="en-GB" smtClean="0"/>
              <a:t>‹#›</a:t>
            </a:fld>
            <a:endParaRPr lang="en-GB"/>
          </a:p>
        </p:txBody>
      </p:sp>
    </p:spTree>
    <p:extLst>
      <p:ext uri="{BB962C8B-B14F-4D97-AF65-F5344CB8AC3E}">
        <p14:creationId xmlns:p14="http://schemas.microsoft.com/office/powerpoint/2010/main" val="2819888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3B8312-4BE5-4CF3-B956-E91314F6300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2259BB-B83D-41F2-976C-446AE6F84B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AD66C0-8DE7-4377-AFF1-6B342B15408F}"/>
              </a:ext>
            </a:extLst>
          </p:cNvPr>
          <p:cNvSpPr>
            <a:spLocks noGrp="1"/>
          </p:cNvSpPr>
          <p:nvPr>
            <p:ph type="dt" sz="half" idx="10"/>
          </p:nvPr>
        </p:nvSpPr>
        <p:spPr/>
        <p:txBody>
          <a:bodyPr/>
          <a:lstStyle/>
          <a:p>
            <a:fld id="{901DA9E3-38E9-4D02-B446-A53BAC856ECB}" type="datetimeFigureOut">
              <a:rPr lang="en-GB" smtClean="0"/>
              <a:t>14/03/2023</a:t>
            </a:fld>
            <a:endParaRPr lang="en-GB"/>
          </a:p>
        </p:txBody>
      </p:sp>
      <p:sp>
        <p:nvSpPr>
          <p:cNvPr id="5" name="Footer Placeholder 4">
            <a:extLst>
              <a:ext uri="{FF2B5EF4-FFF2-40B4-BE49-F238E27FC236}">
                <a16:creationId xmlns:a16="http://schemas.microsoft.com/office/drawing/2014/main" id="{C7118036-A5AD-4A62-99FE-0AC6235387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010AB8-494E-425E-B122-EAF1AC09698C}"/>
              </a:ext>
            </a:extLst>
          </p:cNvPr>
          <p:cNvSpPr>
            <a:spLocks noGrp="1"/>
          </p:cNvSpPr>
          <p:nvPr>
            <p:ph type="sldNum" sz="quarter" idx="12"/>
          </p:nvPr>
        </p:nvSpPr>
        <p:spPr/>
        <p:txBody>
          <a:bodyPr/>
          <a:lstStyle/>
          <a:p>
            <a:fld id="{C8DD4527-E66D-4764-91A6-DF278F55978B}" type="slidenum">
              <a:rPr lang="en-GB" smtClean="0"/>
              <a:t>‹#›</a:t>
            </a:fld>
            <a:endParaRPr lang="en-GB"/>
          </a:p>
        </p:txBody>
      </p:sp>
    </p:spTree>
    <p:extLst>
      <p:ext uri="{BB962C8B-B14F-4D97-AF65-F5344CB8AC3E}">
        <p14:creationId xmlns:p14="http://schemas.microsoft.com/office/powerpoint/2010/main" val="2286510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5963A-7D81-4CC3-9727-6F61DD48CB2E}"/>
              </a:ext>
            </a:extLst>
          </p:cNvPr>
          <p:cNvSpPr>
            <a:spLocks noGrp="1"/>
          </p:cNvSpPr>
          <p:nvPr>
            <p:ph type="title"/>
          </p:nvPr>
        </p:nvSpPr>
        <p:spPr>
          <a:xfrm>
            <a:off x="1309814" y="365125"/>
            <a:ext cx="10043985"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E1CFED-D0D0-4EE1-B8F9-AB8C5707482C}"/>
              </a:ext>
            </a:extLst>
          </p:cNvPr>
          <p:cNvSpPr>
            <a:spLocks noGrp="1"/>
          </p:cNvSpPr>
          <p:nvPr>
            <p:ph idx="1"/>
          </p:nvPr>
        </p:nvSpPr>
        <p:spPr>
          <a:xfrm>
            <a:off x="1309816" y="1825625"/>
            <a:ext cx="10043984" cy="41663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4">
            <a:extLst>
              <a:ext uri="{FF2B5EF4-FFF2-40B4-BE49-F238E27FC236}">
                <a16:creationId xmlns:a16="http://schemas.microsoft.com/office/drawing/2014/main" id="{ED3F2F31-B13D-46E2-8E70-921D5AE726D3}"/>
              </a:ext>
            </a:extLst>
          </p:cNvPr>
          <p:cNvSpPr txBox="1">
            <a:spLocks/>
          </p:cNvSpPr>
          <p:nvPr userDrawn="1"/>
        </p:nvSpPr>
        <p:spPr>
          <a:xfrm>
            <a:off x="3254720" y="6330558"/>
            <a:ext cx="7280188" cy="33972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solidFill>
                  <a:schemeClr val="tx1"/>
                </a:solidFill>
              </a:rPr>
              <a:t>For use with </a:t>
            </a:r>
            <a:r>
              <a:rPr lang="en-GB" i="1" dirty="0">
                <a:solidFill>
                  <a:schemeClr val="tx1"/>
                </a:solidFill>
              </a:rPr>
              <a:t>Foundations of Computer Science 5e </a:t>
            </a:r>
            <a:r>
              <a:rPr lang="en-GB" dirty="0">
                <a:solidFill>
                  <a:schemeClr val="tx1"/>
                </a:solidFill>
              </a:rPr>
              <a:t>by Behrouz </a:t>
            </a:r>
            <a:r>
              <a:rPr lang="en-GB" dirty="0" err="1">
                <a:solidFill>
                  <a:schemeClr val="tx1"/>
                </a:solidFill>
              </a:rPr>
              <a:t>Forouzan</a:t>
            </a:r>
            <a:r>
              <a:rPr lang="en-GB" dirty="0">
                <a:solidFill>
                  <a:schemeClr val="tx1"/>
                </a:solidFill>
              </a:rPr>
              <a:t> (ISBN 9781473787322) © 2023 </a:t>
            </a:r>
          </a:p>
        </p:txBody>
      </p:sp>
      <p:pic>
        <p:nvPicPr>
          <p:cNvPr id="8" name="Picture 7">
            <a:extLst>
              <a:ext uri="{FF2B5EF4-FFF2-40B4-BE49-F238E27FC236}">
                <a16:creationId xmlns:a16="http://schemas.microsoft.com/office/drawing/2014/main" id="{28937AB9-CB45-4869-9151-F5B690744AE8}"/>
              </a:ext>
            </a:extLst>
          </p:cNvPr>
          <p:cNvPicPr>
            <a:picLocks noChangeAspect="1"/>
          </p:cNvPicPr>
          <p:nvPr userDrawn="1"/>
        </p:nvPicPr>
        <p:blipFill>
          <a:blip r:embed="rId2"/>
          <a:stretch>
            <a:fillRect/>
          </a:stretch>
        </p:blipFill>
        <p:spPr>
          <a:xfrm>
            <a:off x="1054445" y="6126954"/>
            <a:ext cx="2200275" cy="695325"/>
          </a:xfrm>
          <a:prstGeom prst="rect">
            <a:avLst/>
          </a:prstGeom>
        </p:spPr>
      </p:pic>
      <p:pic>
        <p:nvPicPr>
          <p:cNvPr id="9" name="Picture 8">
            <a:extLst>
              <a:ext uri="{FF2B5EF4-FFF2-40B4-BE49-F238E27FC236}">
                <a16:creationId xmlns:a16="http://schemas.microsoft.com/office/drawing/2014/main" id="{7BEA9479-C39C-4894-8099-90817DA50A2D}"/>
              </a:ext>
            </a:extLst>
          </p:cNvPr>
          <p:cNvPicPr>
            <a:picLocks noChangeAspect="1"/>
          </p:cNvPicPr>
          <p:nvPr userDrawn="1"/>
        </p:nvPicPr>
        <p:blipFill rotWithShape="1">
          <a:blip r:embed="rId3"/>
          <a:srcRect l="3439" r="76552"/>
          <a:stretch/>
        </p:blipFill>
        <p:spPr>
          <a:xfrm>
            <a:off x="0" y="0"/>
            <a:ext cx="1054445" cy="6858000"/>
          </a:xfrm>
          <a:prstGeom prst="rect">
            <a:avLst/>
          </a:prstGeom>
        </p:spPr>
      </p:pic>
    </p:spTree>
    <p:extLst>
      <p:ext uri="{BB962C8B-B14F-4D97-AF65-F5344CB8AC3E}">
        <p14:creationId xmlns:p14="http://schemas.microsoft.com/office/powerpoint/2010/main" val="294661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E7450-8FD1-4DC2-A2BE-3272436981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9486637-1564-4D20-A8D1-55D8F1254B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690B270B-EDF7-C946-79D5-D5376B0213C6}"/>
              </a:ext>
            </a:extLst>
          </p:cNvPr>
          <p:cNvPicPr>
            <a:picLocks noChangeAspect="1"/>
          </p:cNvPicPr>
          <p:nvPr userDrawn="1"/>
        </p:nvPicPr>
        <p:blipFill rotWithShape="1">
          <a:blip r:embed="rId2"/>
          <a:srcRect l="3439" r="76552"/>
          <a:stretch/>
        </p:blipFill>
        <p:spPr>
          <a:xfrm>
            <a:off x="0" y="0"/>
            <a:ext cx="1054445" cy="6858000"/>
          </a:xfrm>
          <a:prstGeom prst="rect">
            <a:avLst/>
          </a:prstGeom>
        </p:spPr>
      </p:pic>
      <p:sp>
        <p:nvSpPr>
          <p:cNvPr id="8" name="Footer Placeholder 4">
            <a:extLst>
              <a:ext uri="{FF2B5EF4-FFF2-40B4-BE49-F238E27FC236}">
                <a16:creationId xmlns:a16="http://schemas.microsoft.com/office/drawing/2014/main" id="{CE869C52-16A7-737C-1D98-65FFFC5B7A9C}"/>
              </a:ext>
            </a:extLst>
          </p:cNvPr>
          <p:cNvSpPr txBox="1">
            <a:spLocks/>
          </p:cNvSpPr>
          <p:nvPr userDrawn="1"/>
        </p:nvSpPr>
        <p:spPr>
          <a:xfrm>
            <a:off x="3254720" y="6330558"/>
            <a:ext cx="7280188" cy="33972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solidFill>
                  <a:schemeClr val="tx1"/>
                </a:solidFill>
              </a:rPr>
              <a:t>For use with </a:t>
            </a:r>
            <a:r>
              <a:rPr lang="en-GB" i="1" dirty="0">
                <a:solidFill>
                  <a:schemeClr val="tx1"/>
                </a:solidFill>
              </a:rPr>
              <a:t>Foundations of Computer Science 5e </a:t>
            </a:r>
            <a:r>
              <a:rPr lang="en-GB" dirty="0">
                <a:solidFill>
                  <a:schemeClr val="tx1"/>
                </a:solidFill>
              </a:rPr>
              <a:t>by Behrouz </a:t>
            </a:r>
            <a:r>
              <a:rPr lang="en-GB" dirty="0" err="1">
                <a:solidFill>
                  <a:schemeClr val="tx1"/>
                </a:solidFill>
              </a:rPr>
              <a:t>Forouzan</a:t>
            </a:r>
            <a:r>
              <a:rPr lang="en-GB" dirty="0">
                <a:solidFill>
                  <a:schemeClr val="tx1"/>
                </a:solidFill>
              </a:rPr>
              <a:t> (ISBN 9781473787322) © 2023 </a:t>
            </a:r>
          </a:p>
        </p:txBody>
      </p:sp>
      <p:pic>
        <p:nvPicPr>
          <p:cNvPr id="9" name="Picture 8">
            <a:extLst>
              <a:ext uri="{FF2B5EF4-FFF2-40B4-BE49-F238E27FC236}">
                <a16:creationId xmlns:a16="http://schemas.microsoft.com/office/drawing/2014/main" id="{740E716E-9A54-04B9-AE60-82C02780C89F}"/>
              </a:ext>
            </a:extLst>
          </p:cNvPr>
          <p:cNvPicPr>
            <a:picLocks noChangeAspect="1"/>
          </p:cNvPicPr>
          <p:nvPr userDrawn="1"/>
        </p:nvPicPr>
        <p:blipFill>
          <a:blip r:embed="rId3"/>
          <a:stretch>
            <a:fillRect/>
          </a:stretch>
        </p:blipFill>
        <p:spPr>
          <a:xfrm>
            <a:off x="1054445" y="6126954"/>
            <a:ext cx="2200275" cy="695325"/>
          </a:xfrm>
          <a:prstGeom prst="rect">
            <a:avLst/>
          </a:prstGeom>
        </p:spPr>
      </p:pic>
    </p:spTree>
    <p:extLst>
      <p:ext uri="{BB962C8B-B14F-4D97-AF65-F5344CB8AC3E}">
        <p14:creationId xmlns:p14="http://schemas.microsoft.com/office/powerpoint/2010/main" val="13512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E928-E471-4896-884C-348CE1CB3F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259498-C908-49B7-BA0E-ABADE25656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D3E2981-AA01-40CD-B86F-804BF978E9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5F9136-33AE-40BF-903F-DCF03D876DF3}"/>
              </a:ext>
            </a:extLst>
          </p:cNvPr>
          <p:cNvSpPr>
            <a:spLocks noGrp="1"/>
          </p:cNvSpPr>
          <p:nvPr>
            <p:ph type="dt" sz="half" idx="10"/>
          </p:nvPr>
        </p:nvSpPr>
        <p:spPr/>
        <p:txBody>
          <a:bodyPr/>
          <a:lstStyle/>
          <a:p>
            <a:fld id="{901DA9E3-38E9-4D02-B446-A53BAC856ECB}" type="datetimeFigureOut">
              <a:rPr lang="en-GB" smtClean="0"/>
              <a:t>14/03/2023</a:t>
            </a:fld>
            <a:endParaRPr lang="en-GB"/>
          </a:p>
        </p:txBody>
      </p:sp>
      <p:sp>
        <p:nvSpPr>
          <p:cNvPr id="6" name="Footer Placeholder 5">
            <a:extLst>
              <a:ext uri="{FF2B5EF4-FFF2-40B4-BE49-F238E27FC236}">
                <a16:creationId xmlns:a16="http://schemas.microsoft.com/office/drawing/2014/main" id="{00B45B6E-8B34-4CAF-8367-633910D2A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8F6AF0-4CE2-40C1-823E-5C406C5E3394}"/>
              </a:ext>
            </a:extLst>
          </p:cNvPr>
          <p:cNvSpPr>
            <a:spLocks noGrp="1"/>
          </p:cNvSpPr>
          <p:nvPr>
            <p:ph type="sldNum" sz="quarter" idx="12"/>
          </p:nvPr>
        </p:nvSpPr>
        <p:spPr/>
        <p:txBody>
          <a:bodyPr/>
          <a:lstStyle/>
          <a:p>
            <a:fld id="{C8DD4527-E66D-4764-91A6-DF278F55978B}" type="slidenum">
              <a:rPr lang="en-GB" smtClean="0"/>
              <a:t>‹#›</a:t>
            </a:fld>
            <a:endParaRPr lang="en-GB"/>
          </a:p>
        </p:txBody>
      </p:sp>
    </p:spTree>
    <p:extLst>
      <p:ext uri="{BB962C8B-B14F-4D97-AF65-F5344CB8AC3E}">
        <p14:creationId xmlns:p14="http://schemas.microsoft.com/office/powerpoint/2010/main" val="1972890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45A09-BD60-4E5D-875D-E68B64D465E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5A8116-2FA6-4853-8EF2-D3BDBE1189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897959-DF3C-4680-9465-161EAD9C2C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D4EFB7-F6CB-4875-B249-FA495C0219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1275CD-73EA-4BE3-956F-985AE1F69E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DE5BF26-6EA9-48D3-92C1-F9A940FFF618}"/>
              </a:ext>
            </a:extLst>
          </p:cNvPr>
          <p:cNvSpPr>
            <a:spLocks noGrp="1"/>
          </p:cNvSpPr>
          <p:nvPr>
            <p:ph type="dt" sz="half" idx="10"/>
          </p:nvPr>
        </p:nvSpPr>
        <p:spPr/>
        <p:txBody>
          <a:bodyPr/>
          <a:lstStyle/>
          <a:p>
            <a:fld id="{901DA9E3-38E9-4D02-B446-A53BAC856ECB}" type="datetimeFigureOut">
              <a:rPr lang="en-GB" smtClean="0"/>
              <a:t>14/03/2023</a:t>
            </a:fld>
            <a:endParaRPr lang="en-GB"/>
          </a:p>
        </p:txBody>
      </p:sp>
      <p:sp>
        <p:nvSpPr>
          <p:cNvPr id="8" name="Footer Placeholder 7">
            <a:extLst>
              <a:ext uri="{FF2B5EF4-FFF2-40B4-BE49-F238E27FC236}">
                <a16:creationId xmlns:a16="http://schemas.microsoft.com/office/drawing/2014/main" id="{E220025A-86E5-4484-890B-7C1A8BFCD8F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838CAA0-5285-4620-ADB7-9C2B31D57457}"/>
              </a:ext>
            </a:extLst>
          </p:cNvPr>
          <p:cNvSpPr>
            <a:spLocks noGrp="1"/>
          </p:cNvSpPr>
          <p:nvPr>
            <p:ph type="sldNum" sz="quarter" idx="12"/>
          </p:nvPr>
        </p:nvSpPr>
        <p:spPr/>
        <p:txBody>
          <a:bodyPr/>
          <a:lstStyle/>
          <a:p>
            <a:fld id="{C8DD4527-E66D-4764-91A6-DF278F55978B}" type="slidenum">
              <a:rPr lang="en-GB" smtClean="0"/>
              <a:t>‹#›</a:t>
            </a:fld>
            <a:endParaRPr lang="en-GB"/>
          </a:p>
        </p:txBody>
      </p:sp>
    </p:spTree>
    <p:extLst>
      <p:ext uri="{BB962C8B-B14F-4D97-AF65-F5344CB8AC3E}">
        <p14:creationId xmlns:p14="http://schemas.microsoft.com/office/powerpoint/2010/main" val="315353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2261-A7EF-4D26-B291-F274900E8C0C}"/>
              </a:ext>
            </a:extLst>
          </p:cNvPr>
          <p:cNvSpPr>
            <a:spLocks noGrp="1"/>
          </p:cNvSpPr>
          <p:nvPr>
            <p:ph type="title"/>
          </p:nvPr>
        </p:nvSpPr>
        <p:spPr/>
        <p:txBody>
          <a:bodyPr/>
          <a:lstStyle/>
          <a:p>
            <a:r>
              <a:rPr lang="en-US"/>
              <a:t>Click to edit Master title style</a:t>
            </a:r>
            <a:endParaRPr lang="en-GB"/>
          </a:p>
        </p:txBody>
      </p:sp>
      <p:pic>
        <p:nvPicPr>
          <p:cNvPr id="6" name="Picture 5">
            <a:extLst>
              <a:ext uri="{FF2B5EF4-FFF2-40B4-BE49-F238E27FC236}">
                <a16:creationId xmlns:a16="http://schemas.microsoft.com/office/drawing/2014/main" id="{1259BDA5-4803-4A93-0449-A647AB94B308}"/>
              </a:ext>
            </a:extLst>
          </p:cNvPr>
          <p:cNvPicPr>
            <a:picLocks noChangeAspect="1"/>
          </p:cNvPicPr>
          <p:nvPr userDrawn="1"/>
        </p:nvPicPr>
        <p:blipFill rotWithShape="1">
          <a:blip r:embed="rId2"/>
          <a:srcRect l="3439" r="76552"/>
          <a:stretch/>
        </p:blipFill>
        <p:spPr>
          <a:xfrm>
            <a:off x="0" y="0"/>
            <a:ext cx="1054445" cy="6858000"/>
          </a:xfrm>
          <a:prstGeom prst="rect">
            <a:avLst/>
          </a:prstGeom>
        </p:spPr>
      </p:pic>
      <p:sp>
        <p:nvSpPr>
          <p:cNvPr id="7" name="Footer Placeholder 4">
            <a:extLst>
              <a:ext uri="{FF2B5EF4-FFF2-40B4-BE49-F238E27FC236}">
                <a16:creationId xmlns:a16="http://schemas.microsoft.com/office/drawing/2014/main" id="{CDFEF9DD-28F2-7629-B874-4325E3DBC3B5}"/>
              </a:ext>
            </a:extLst>
          </p:cNvPr>
          <p:cNvSpPr txBox="1">
            <a:spLocks/>
          </p:cNvSpPr>
          <p:nvPr userDrawn="1"/>
        </p:nvSpPr>
        <p:spPr>
          <a:xfrm>
            <a:off x="3254720" y="6330558"/>
            <a:ext cx="7280188" cy="33972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solidFill>
                  <a:schemeClr val="tx1"/>
                </a:solidFill>
              </a:rPr>
              <a:t>For use with </a:t>
            </a:r>
            <a:r>
              <a:rPr lang="en-GB" i="1" dirty="0">
                <a:solidFill>
                  <a:schemeClr val="tx1"/>
                </a:solidFill>
              </a:rPr>
              <a:t>Foundations of Computer Science 5e </a:t>
            </a:r>
            <a:r>
              <a:rPr lang="en-GB" dirty="0">
                <a:solidFill>
                  <a:schemeClr val="tx1"/>
                </a:solidFill>
              </a:rPr>
              <a:t>by Behrouz </a:t>
            </a:r>
            <a:r>
              <a:rPr lang="en-GB" dirty="0" err="1">
                <a:solidFill>
                  <a:schemeClr val="tx1"/>
                </a:solidFill>
              </a:rPr>
              <a:t>Forouzan</a:t>
            </a:r>
            <a:r>
              <a:rPr lang="en-GB" dirty="0">
                <a:solidFill>
                  <a:schemeClr val="tx1"/>
                </a:solidFill>
              </a:rPr>
              <a:t> (ISBN 9781473787322) © 2023 </a:t>
            </a:r>
          </a:p>
        </p:txBody>
      </p:sp>
      <p:pic>
        <p:nvPicPr>
          <p:cNvPr id="8" name="Picture 7">
            <a:extLst>
              <a:ext uri="{FF2B5EF4-FFF2-40B4-BE49-F238E27FC236}">
                <a16:creationId xmlns:a16="http://schemas.microsoft.com/office/drawing/2014/main" id="{06558DAE-AD94-4659-E8F0-B891B7A8FDA6}"/>
              </a:ext>
            </a:extLst>
          </p:cNvPr>
          <p:cNvPicPr>
            <a:picLocks noChangeAspect="1"/>
          </p:cNvPicPr>
          <p:nvPr userDrawn="1"/>
        </p:nvPicPr>
        <p:blipFill>
          <a:blip r:embed="rId3"/>
          <a:stretch>
            <a:fillRect/>
          </a:stretch>
        </p:blipFill>
        <p:spPr>
          <a:xfrm>
            <a:off x="1054445" y="6126954"/>
            <a:ext cx="2200275" cy="695325"/>
          </a:xfrm>
          <a:prstGeom prst="rect">
            <a:avLst/>
          </a:prstGeom>
        </p:spPr>
      </p:pic>
    </p:spTree>
    <p:extLst>
      <p:ext uri="{BB962C8B-B14F-4D97-AF65-F5344CB8AC3E}">
        <p14:creationId xmlns:p14="http://schemas.microsoft.com/office/powerpoint/2010/main" val="4026493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07EC8B-B85A-B831-B374-ADC31F087FD3}"/>
              </a:ext>
            </a:extLst>
          </p:cNvPr>
          <p:cNvPicPr>
            <a:picLocks noChangeAspect="1"/>
          </p:cNvPicPr>
          <p:nvPr userDrawn="1"/>
        </p:nvPicPr>
        <p:blipFill rotWithShape="1">
          <a:blip r:embed="rId2"/>
          <a:srcRect l="3439" r="76552"/>
          <a:stretch/>
        </p:blipFill>
        <p:spPr>
          <a:xfrm>
            <a:off x="0" y="0"/>
            <a:ext cx="1054445" cy="6858000"/>
          </a:xfrm>
          <a:prstGeom prst="rect">
            <a:avLst/>
          </a:prstGeom>
        </p:spPr>
      </p:pic>
      <p:sp>
        <p:nvSpPr>
          <p:cNvPr id="6" name="Footer Placeholder 4">
            <a:extLst>
              <a:ext uri="{FF2B5EF4-FFF2-40B4-BE49-F238E27FC236}">
                <a16:creationId xmlns:a16="http://schemas.microsoft.com/office/drawing/2014/main" id="{E1084E56-2BA1-BE89-293B-6BDF57AD0C8B}"/>
              </a:ext>
            </a:extLst>
          </p:cNvPr>
          <p:cNvSpPr txBox="1">
            <a:spLocks/>
          </p:cNvSpPr>
          <p:nvPr userDrawn="1"/>
        </p:nvSpPr>
        <p:spPr>
          <a:xfrm>
            <a:off x="3254720" y="6330558"/>
            <a:ext cx="7280188" cy="33972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solidFill>
                  <a:schemeClr val="tx1"/>
                </a:solidFill>
              </a:rPr>
              <a:t>For use with </a:t>
            </a:r>
            <a:r>
              <a:rPr lang="en-GB" i="1" dirty="0">
                <a:solidFill>
                  <a:schemeClr val="tx1"/>
                </a:solidFill>
              </a:rPr>
              <a:t>Foundations of Computer Science 5e </a:t>
            </a:r>
            <a:r>
              <a:rPr lang="en-GB" dirty="0">
                <a:solidFill>
                  <a:schemeClr val="tx1"/>
                </a:solidFill>
              </a:rPr>
              <a:t>by Behrouz </a:t>
            </a:r>
            <a:r>
              <a:rPr lang="en-GB" dirty="0" err="1">
                <a:solidFill>
                  <a:schemeClr val="tx1"/>
                </a:solidFill>
              </a:rPr>
              <a:t>Forouzan</a:t>
            </a:r>
            <a:r>
              <a:rPr lang="en-GB" dirty="0">
                <a:solidFill>
                  <a:schemeClr val="tx1"/>
                </a:solidFill>
              </a:rPr>
              <a:t> (ISBN 9781473787322) © 2023 </a:t>
            </a:r>
          </a:p>
        </p:txBody>
      </p:sp>
      <p:pic>
        <p:nvPicPr>
          <p:cNvPr id="7" name="Picture 6">
            <a:extLst>
              <a:ext uri="{FF2B5EF4-FFF2-40B4-BE49-F238E27FC236}">
                <a16:creationId xmlns:a16="http://schemas.microsoft.com/office/drawing/2014/main" id="{F94C6E5C-333E-E2A6-94EB-248B180DD4B8}"/>
              </a:ext>
            </a:extLst>
          </p:cNvPr>
          <p:cNvPicPr>
            <a:picLocks noChangeAspect="1"/>
          </p:cNvPicPr>
          <p:nvPr userDrawn="1"/>
        </p:nvPicPr>
        <p:blipFill>
          <a:blip r:embed="rId3"/>
          <a:stretch>
            <a:fillRect/>
          </a:stretch>
        </p:blipFill>
        <p:spPr>
          <a:xfrm>
            <a:off x="1054445" y="6126954"/>
            <a:ext cx="2200275" cy="695325"/>
          </a:xfrm>
          <a:prstGeom prst="rect">
            <a:avLst/>
          </a:prstGeom>
        </p:spPr>
      </p:pic>
    </p:spTree>
    <p:extLst>
      <p:ext uri="{BB962C8B-B14F-4D97-AF65-F5344CB8AC3E}">
        <p14:creationId xmlns:p14="http://schemas.microsoft.com/office/powerpoint/2010/main" val="2839756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320F-B81A-4B02-A03B-8A74A67333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99CA384-5C33-4135-B6F4-D573C3BB78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B7BC2B-DF51-451A-95A4-2C1F10297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7C3C92-36A7-4456-A749-E0F7A0415328}"/>
              </a:ext>
            </a:extLst>
          </p:cNvPr>
          <p:cNvSpPr>
            <a:spLocks noGrp="1"/>
          </p:cNvSpPr>
          <p:nvPr>
            <p:ph type="dt" sz="half" idx="10"/>
          </p:nvPr>
        </p:nvSpPr>
        <p:spPr/>
        <p:txBody>
          <a:bodyPr/>
          <a:lstStyle/>
          <a:p>
            <a:fld id="{901DA9E3-38E9-4D02-B446-A53BAC856ECB}" type="datetimeFigureOut">
              <a:rPr lang="en-GB" smtClean="0"/>
              <a:t>14/03/2023</a:t>
            </a:fld>
            <a:endParaRPr lang="en-GB"/>
          </a:p>
        </p:txBody>
      </p:sp>
      <p:sp>
        <p:nvSpPr>
          <p:cNvPr id="6" name="Footer Placeholder 5">
            <a:extLst>
              <a:ext uri="{FF2B5EF4-FFF2-40B4-BE49-F238E27FC236}">
                <a16:creationId xmlns:a16="http://schemas.microsoft.com/office/drawing/2014/main" id="{0FE84D50-D4FF-4AEF-A518-118898F661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4FD749-5A7E-4090-938A-28517D080891}"/>
              </a:ext>
            </a:extLst>
          </p:cNvPr>
          <p:cNvSpPr>
            <a:spLocks noGrp="1"/>
          </p:cNvSpPr>
          <p:nvPr>
            <p:ph type="sldNum" sz="quarter" idx="12"/>
          </p:nvPr>
        </p:nvSpPr>
        <p:spPr/>
        <p:txBody>
          <a:bodyPr/>
          <a:lstStyle/>
          <a:p>
            <a:fld id="{C8DD4527-E66D-4764-91A6-DF278F55978B}" type="slidenum">
              <a:rPr lang="en-GB" smtClean="0"/>
              <a:t>‹#›</a:t>
            </a:fld>
            <a:endParaRPr lang="en-GB"/>
          </a:p>
        </p:txBody>
      </p:sp>
    </p:spTree>
    <p:extLst>
      <p:ext uri="{BB962C8B-B14F-4D97-AF65-F5344CB8AC3E}">
        <p14:creationId xmlns:p14="http://schemas.microsoft.com/office/powerpoint/2010/main" val="4190054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1A50F-3821-4EB0-B1A9-40827134F8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5DCE141-4196-40CF-BB9A-79F7828528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5C199D3-F26D-4427-AFDB-4819AE45C9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B7A260-CD07-42D8-A2E6-13E1616C1456}"/>
              </a:ext>
            </a:extLst>
          </p:cNvPr>
          <p:cNvSpPr>
            <a:spLocks noGrp="1"/>
          </p:cNvSpPr>
          <p:nvPr>
            <p:ph type="dt" sz="half" idx="10"/>
          </p:nvPr>
        </p:nvSpPr>
        <p:spPr/>
        <p:txBody>
          <a:bodyPr/>
          <a:lstStyle/>
          <a:p>
            <a:fld id="{901DA9E3-38E9-4D02-B446-A53BAC856ECB}" type="datetimeFigureOut">
              <a:rPr lang="en-GB" smtClean="0"/>
              <a:t>14/03/2023</a:t>
            </a:fld>
            <a:endParaRPr lang="en-GB"/>
          </a:p>
        </p:txBody>
      </p:sp>
      <p:sp>
        <p:nvSpPr>
          <p:cNvPr id="6" name="Footer Placeholder 5">
            <a:extLst>
              <a:ext uri="{FF2B5EF4-FFF2-40B4-BE49-F238E27FC236}">
                <a16:creationId xmlns:a16="http://schemas.microsoft.com/office/drawing/2014/main" id="{FBE1AA3D-C9AA-494A-A042-BECBFA846B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80E258-4B1B-4614-8E24-EDAEE6AFA96A}"/>
              </a:ext>
            </a:extLst>
          </p:cNvPr>
          <p:cNvSpPr>
            <a:spLocks noGrp="1"/>
          </p:cNvSpPr>
          <p:nvPr>
            <p:ph type="sldNum" sz="quarter" idx="12"/>
          </p:nvPr>
        </p:nvSpPr>
        <p:spPr/>
        <p:txBody>
          <a:bodyPr/>
          <a:lstStyle/>
          <a:p>
            <a:fld id="{C8DD4527-E66D-4764-91A6-DF278F55978B}" type="slidenum">
              <a:rPr lang="en-GB" smtClean="0"/>
              <a:t>‹#›</a:t>
            </a:fld>
            <a:endParaRPr lang="en-GB"/>
          </a:p>
        </p:txBody>
      </p:sp>
    </p:spTree>
    <p:extLst>
      <p:ext uri="{BB962C8B-B14F-4D97-AF65-F5344CB8AC3E}">
        <p14:creationId xmlns:p14="http://schemas.microsoft.com/office/powerpoint/2010/main" val="2243418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601D4-CFBE-43A6-8ACA-37494F8C56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DEF19A-5D53-4E6C-95A1-8D7C3D2BB9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F28893-582D-4A6C-B9FB-281DCF4B28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DA9E3-38E9-4D02-B446-A53BAC856ECB}" type="datetimeFigureOut">
              <a:rPr lang="en-GB" smtClean="0"/>
              <a:t>14/03/2023</a:t>
            </a:fld>
            <a:endParaRPr lang="en-GB"/>
          </a:p>
        </p:txBody>
      </p:sp>
      <p:sp>
        <p:nvSpPr>
          <p:cNvPr id="5" name="Footer Placeholder 4">
            <a:extLst>
              <a:ext uri="{FF2B5EF4-FFF2-40B4-BE49-F238E27FC236}">
                <a16:creationId xmlns:a16="http://schemas.microsoft.com/office/drawing/2014/main" id="{B42F95CB-0E63-4F2E-9754-ACA03BCCA2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2A31B0A-241C-450B-B310-8C8C389B4D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D4527-E66D-4764-91A6-DF278F55978B}" type="slidenum">
              <a:rPr lang="en-GB" smtClean="0"/>
              <a:t>‹#›</a:t>
            </a:fld>
            <a:endParaRPr lang="en-GB"/>
          </a:p>
        </p:txBody>
      </p:sp>
    </p:spTree>
    <p:extLst>
      <p:ext uri="{BB962C8B-B14F-4D97-AF65-F5344CB8AC3E}">
        <p14:creationId xmlns:p14="http://schemas.microsoft.com/office/powerpoint/2010/main" val="185144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4BFD5-1E66-4E55-A7E9-426951B672B8}"/>
              </a:ext>
            </a:extLst>
          </p:cNvPr>
          <p:cNvSpPr>
            <a:spLocks noGrp="1"/>
          </p:cNvSpPr>
          <p:nvPr>
            <p:ph type="ctrTitle"/>
          </p:nvPr>
        </p:nvSpPr>
        <p:spPr/>
        <p:txBody>
          <a:bodyPr/>
          <a:lstStyle/>
          <a:p>
            <a:r>
              <a:rPr lang="en-GB" b="1" dirty="0">
                <a:latin typeface="+mj-lt"/>
              </a:rPr>
              <a:t>Chapter</a:t>
            </a:r>
            <a:r>
              <a:rPr lang="en-GB" b="1" dirty="0">
                <a:solidFill>
                  <a:schemeClr val="accent6"/>
                </a:solidFill>
                <a:latin typeface="+mj-lt"/>
              </a:rPr>
              <a:t> </a:t>
            </a:r>
            <a:r>
              <a:rPr lang="en-GB" b="1" dirty="0">
                <a:latin typeface="+mj-lt"/>
              </a:rPr>
              <a:t>6</a:t>
            </a:r>
          </a:p>
        </p:txBody>
      </p:sp>
      <p:sp>
        <p:nvSpPr>
          <p:cNvPr id="3" name="Subtitle 2">
            <a:extLst>
              <a:ext uri="{FF2B5EF4-FFF2-40B4-BE49-F238E27FC236}">
                <a16:creationId xmlns:a16="http://schemas.microsoft.com/office/drawing/2014/main" id="{FA8F09E3-795B-4D34-BBA9-710402A59073}"/>
              </a:ext>
            </a:extLst>
          </p:cNvPr>
          <p:cNvSpPr>
            <a:spLocks noGrp="1"/>
          </p:cNvSpPr>
          <p:nvPr>
            <p:ph type="subTitle" idx="1"/>
          </p:nvPr>
        </p:nvSpPr>
        <p:spPr/>
        <p:txBody>
          <a:bodyPr/>
          <a:lstStyle/>
          <a:p>
            <a:r>
              <a:rPr lang="en-GB" dirty="0"/>
              <a:t>Computer Networks</a:t>
            </a:r>
          </a:p>
        </p:txBody>
      </p:sp>
    </p:spTree>
    <p:extLst>
      <p:ext uri="{BB962C8B-B14F-4D97-AF65-F5344CB8AC3E}">
        <p14:creationId xmlns:p14="http://schemas.microsoft.com/office/powerpoint/2010/main" val="1202842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a:extLst>
              <a:ext uri="{FF2B5EF4-FFF2-40B4-BE49-F238E27FC236}">
                <a16:creationId xmlns:a16="http://schemas.microsoft.com/office/drawing/2014/main" id="{DF9E482C-2FD8-FBBD-C5FC-D5D541F29481}"/>
              </a:ext>
            </a:extLst>
          </p:cNvPr>
          <p:cNvSpPr>
            <a:spLocks noGrp="1"/>
          </p:cNvSpPr>
          <p:nvPr>
            <p:ph type="sldNum" sz="quarter" idx="4294967295"/>
          </p:nvPr>
        </p:nvSpPr>
        <p:spPr>
          <a:xfrm>
            <a:off x="838200" y="6356350"/>
            <a:ext cx="2743200" cy="365125"/>
          </a:xfrm>
          <a:noFill/>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en-US" altLang="en-US" sz="1200" dirty="0">
              <a:solidFill>
                <a:schemeClr val="bg2"/>
              </a:solidFill>
            </a:endParaRPr>
          </a:p>
        </p:txBody>
      </p:sp>
      <p:sp>
        <p:nvSpPr>
          <p:cNvPr id="23555" name="Text Box 2">
            <a:extLst>
              <a:ext uri="{FF2B5EF4-FFF2-40B4-BE49-F238E27FC236}">
                <a16:creationId xmlns:a16="http://schemas.microsoft.com/office/drawing/2014/main" id="{EA54720F-72C2-4840-80F2-C12131C22DAD}"/>
              </a:ext>
            </a:extLst>
          </p:cNvPr>
          <p:cNvSpPr txBox="1">
            <a:spLocks noChangeArrowheads="1"/>
          </p:cNvSpPr>
          <p:nvPr/>
        </p:nvSpPr>
        <p:spPr bwMode="auto">
          <a:xfrm>
            <a:off x="1468017" y="307910"/>
            <a:ext cx="248016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3600" b="0" dirty="0">
                <a:solidFill>
                  <a:schemeClr val="accent6"/>
                </a:solidFill>
                <a:latin typeface="+mj-lt"/>
              </a:rPr>
              <a:t>The Internet</a:t>
            </a:r>
          </a:p>
        </p:txBody>
      </p:sp>
      <p:sp>
        <p:nvSpPr>
          <p:cNvPr id="23556" name="Rectangle 3">
            <a:extLst>
              <a:ext uri="{FF2B5EF4-FFF2-40B4-BE49-F238E27FC236}">
                <a16:creationId xmlns:a16="http://schemas.microsoft.com/office/drawing/2014/main" id="{C91AEFDC-BC1F-5A37-8EFE-E63CF0F40C0F}"/>
              </a:ext>
            </a:extLst>
          </p:cNvPr>
          <p:cNvSpPr>
            <a:spLocks noChangeArrowheads="1"/>
          </p:cNvSpPr>
          <p:nvPr/>
        </p:nvSpPr>
        <p:spPr bwMode="auto">
          <a:xfrm>
            <a:off x="1544216" y="946085"/>
            <a:ext cx="8915400" cy="47894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800" b="0" dirty="0">
                <a:latin typeface="Times New Roman" panose="02020603050405020304" pitchFamily="18" charset="0"/>
              </a:rPr>
              <a:t>The most notable internet is the </a:t>
            </a:r>
            <a:r>
              <a:rPr lang="en-US" altLang="en-US" sz="2800" dirty="0">
                <a:solidFill>
                  <a:schemeClr val="folHlink"/>
                </a:solidFill>
                <a:latin typeface="Times New Roman" panose="02020603050405020304" pitchFamily="18" charset="0"/>
              </a:rPr>
              <a:t>Internet</a:t>
            </a:r>
            <a:r>
              <a:rPr lang="en-US" altLang="en-US" sz="2800" b="0" dirty="0">
                <a:latin typeface="Times New Roman" panose="02020603050405020304" pitchFamily="18" charset="0"/>
              </a:rPr>
              <a:t> (uppercase “I”), a collaboration of hundreds of thousands of interconnected networks. Private individuals, as well as various organizations such as government agencies, schools, research facilities, corporations, and libraries in more than 100 countries use the Internet. Millions of people are users.</a:t>
            </a:r>
          </a:p>
          <a:p>
            <a:pPr algn="just"/>
            <a:br>
              <a:rPr lang="en-US" altLang="en-US" sz="2800" b="0" dirty="0">
                <a:latin typeface="Times New Roman" panose="02020603050405020304" pitchFamily="18" charset="0"/>
              </a:rPr>
            </a:br>
            <a:r>
              <a:rPr lang="en-US" altLang="en-US" sz="2800" b="0" dirty="0">
                <a:latin typeface="Times New Roman" panose="02020603050405020304" pitchFamily="18" charset="0"/>
              </a:rPr>
              <a:t>	It is difficult to give an accurate representation of the Internet, because it is continually changing. Today most end users who want an Internet connection use the services of </a:t>
            </a:r>
            <a:r>
              <a:rPr lang="en-US" altLang="en-US" sz="2800" dirty="0">
                <a:latin typeface="Times New Roman" panose="02020603050405020304" pitchFamily="18" charset="0"/>
              </a:rPr>
              <a:t>Internet service providers (ISPs).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3889B-A4CB-A34F-2E5A-F6C8E6D74FFD}"/>
              </a:ext>
            </a:extLst>
          </p:cNvPr>
          <p:cNvPicPr>
            <a:picLocks noChangeAspect="1"/>
          </p:cNvPicPr>
          <p:nvPr/>
        </p:nvPicPr>
        <p:blipFill>
          <a:blip r:embed="rId3"/>
          <a:stretch>
            <a:fillRect/>
          </a:stretch>
        </p:blipFill>
        <p:spPr>
          <a:xfrm>
            <a:off x="1409074" y="824458"/>
            <a:ext cx="10163333" cy="500671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2787" name="Text Box 3">
            <a:extLst>
              <a:ext uri="{FF2B5EF4-FFF2-40B4-BE49-F238E27FC236}">
                <a16:creationId xmlns:a16="http://schemas.microsoft.com/office/drawing/2014/main" id="{39D8E2BE-193E-398B-2D11-4621A5CA7DC2}"/>
              </a:ext>
            </a:extLst>
          </p:cNvPr>
          <p:cNvSpPr txBox="1">
            <a:spLocks noChangeArrowheads="1"/>
          </p:cNvSpPr>
          <p:nvPr/>
        </p:nvSpPr>
        <p:spPr bwMode="auto">
          <a:xfrm>
            <a:off x="1676400" y="307912"/>
            <a:ext cx="564603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4400" dirty="0">
                <a:solidFill>
                  <a:schemeClr val="accent6"/>
                </a:solidFill>
                <a:latin typeface="Calibri Light" panose="020F0302020204030204" pitchFamily="34" charset="0"/>
                <a:cs typeface="Calibri Light" panose="020F0302020204030204" pitchFamily="34" charset="0"/>
              </a:rPr>
              <a:t>TCP/IP PROTOCOL SUITE</a:t>
            </a:r>
          </a:p>
        </p:txBody>
      </p:sp>
      <p:sp>
        <p:nvSpPr>
          <p:cNvPr id="27652" name="Text Box 4">
            <a:extLst>
              <a:ext uri="{FF2B5EF4-FFF2-40B4-BE49-F238E27FC236}">
                <a16:creationId xmlns:a16="http://schemas.microsoft.com/office/drawing/2014/main" id="{2C63C38E-F3B6-31D3-4879-2F05A5DD5344}"/>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en-US" altLang="en-US" sz="1800">
              <a:latin typeface="Times New Roman" panose="02020603050405020304" pitchFamily="18" charset="0"/>
            </a:endParaRPr>
          </a:p>
        </p:txBody>
      </p:sp>
      <p:sp>
        <p:nvSpPr>
          <p:cNvPr id="1142789" name="Rectangle 5">
            <a:extLst>
              <a:ext uri="{FF2B5EF4-FFF2-40B4-BE49-F238E27FC236}">
                <a16:creationId xmlns:a16="http://schemas.microsoft.com/office/drawing/2014/main" id="{3E371AFB-7473-BA74-F954-89E935C0AFD3}"/>
              </a:ext>
            </a:extLst>
          </p:cNvPr>
          <p:cNvSpPr>
            <a:spLocks noChangeArrowheads="1"/>
          </p:cNvSpPr>
          <p:nvPr/>
        </p:nvSpPr>
        <p:spPr bwMode="auto">
          <a:xfrm>
            <a:off x="1676400" y="1219201"/>
            <a:ext cx="82296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altLang="en-US" sz="2800" dirty="0">
                <a:latin typeface="Times New Roman" panose="02020603050405020304" pitchFamily="18" charset="0"/>
              </a:rPr>
              <a:t>To divide the services required to perform a task, the Internet has created a set of rules called protocols. These allow different local and wide area networks, using different technologies, to be connected together and carry a message from one point to another. The set, or suite, of protocols that controls the Internet today is referred to as the </a:t>
            </a:r>
            <a:r>
              <a:rPr lang="en-US" altLang="en-US" sz="2800" dirty="0">
                <a:solidFill>
                  <a:schemeClr val="folHlink"/>
                </a:solidFill>
                <a:latin typeface="Times New Roman" panose="02020603050405020304" pitchFamily="18" charset="0"/>
              </a:rPr>
              <a:t>TCP/IP protocol suite</a:t>
            </a:r>
            <a:r>
              <a:rPr lang="en-US" altLang="en-US" sz="2800" dirty="0">
                <a:latin typeface="Times New Roman" panose="02020603050405020304" pitchFamily="18" charset="0"/>
              </a:rPr>
              <a:t>. The abbreviations (TCP and IP) will become clear as we explain different protocols.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AC914E3-1B51-1302-F00D-A21A9A02728C}"/>
              </a:ext>
            </a:extLst>
          </p:cNvPr>
          <p:cNvSpPr>
            <a:spLocks noChangeArrowheads="1"/>
          </p:cNvSpPr>
          <p:nvPr/>
        </p:nvSpPr>
        <p:spPr bwMode="auto">
          <a:xfrm>
            <a:off x="1600200" y="228601"/>
            <a:ext cx="8915400" cy="22272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800" b="0">
                <a:latin typeface="Times New Roman" panose="02020603050405020304" pitchFamily="18" charset="0"/>
              </a:rPr>
              <a:t>The original TCP/IP protocol suite was defined as having four layers: host-to-network (or link), internet (network), transport, and application. However, the TCP/IP protocol suite today is normally considered as a five-layer model, as shown in Figure 6.7.</a:t>
            </a:r>
          </a:p>
        </p:txBody>
      </p:sp>
      <p:pic>
        <p:nvPicPr>
          <p:cNvPr id="3" name="Picture 2">
            <a:extLst>
              <a:ext uri="{FF2B5EF4-FFF2-40B4-BE49-F238E27FC236}">
                <a16:creationId xmlns:a16="http://schemas.microsoft.com/office/drawing/2014/main" id="{50BF98AE-80C9-4BF3-95BC-9B8A4A3EBB84}"/>
              </a:ext>
            </a:extLst>
          </p:cNvPr>
          <p:cNvPicPr>
            <a:picLocks noChangeAspect="1"/>
          </p:cNvPicPr>
          <p:nvPr/>
        </p:nvPicPr>
        <p:blipFill>
          <a:blip r:embed="rId3"/>
          <a:stretch>
            <a:fillRect/>
          </a:stretch>
        </p:blipFill>
        <p:spPr>
          <a:xfrm>
            <a:off x="1424066" y="2455863"/>
            <a:ext cx="9563723" cy="389996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46D1F3DA-F7DC-4328-1F03-E60BE83F5037}"/>
              </a:ext>
            </a:extLst>
          </p:cNvPr>
          <p:cNvSpPr>
            <a:spLocks noChangeArrowheads="1"/>
          </p:cNvSpPr>
          <p:nvPr/>
        </p:nvSpPr>
        <p:spPr bwMode="auto">
          <a:xfrm>
            <a:off x="1600200" y="152401"/>
            <a:ext cx="8915400" cy="12003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400" b="0" dirty="0">
                <a:latin typeface="Times New Roman" panose="02020603050405020304" pitchFamily="18" charset="0"/>
              </a:rPr>
              <a:t>Figure 6.8 shows the layers involved when a message is sent from device A to device B. As the message travels from A to B, it may pass through many routers. Routers use only the first three layers.</a:t>
            </a:r>
          </a:p>
        </p:txBody>
      </p:sp>
      <p:pic>
        <p:nvPicPr>
          <p:cNvPr id="3" name="Picture 2">
            <a:extLst>
              <a:ext uri="{FF2B5EF4-FFF2-40B4-BE49-F238E27FC236}">
                <a16:creationId xmlns:a16="http://schemas.microsoft.com/office/drawing/2014/main" id="{626D4B44-77E9-4135-FB2B-A4DEE3219214}"/>
              </a:ext>
            </a:extLst>
          </p:cNvPr>
          <p:cNvPicPr>
            <a:picLocks noChangeAspect="1"/>
          </p:cNvPicPr>
          <p:nvPr/>
        </p:nvPicPr>
        <p:blipFill>
          <a:blip r:embed="rId3"/>
          <a:stretch>
            <a:fillRect/>
          </a:stretch>
        </p:blipFill>
        <p:spPr>
          <a:xfrm>
            <a:off x="1600200" y="1352730"/>
            <a:ext cx="9537492" cy="501808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4835" name="Text Box 3">
            <a:extLst>
              <a:ext uri="{FF2B5EF4-FFF2-40B4-BE49-F238E27FC236}">
                <a16:creationId xmlns:a16="http://schemas.microsoft.com/office/drawing/2014/main" id="{EEAC978A-4711-40D1-4BDB-FF0A1E16B544}"/>
              </a:ext>
            </a:extLst>
          </p:cNvPr>
          <p:cNvSpPr txBox="1">
            <a:spLocks noChangeArrowheads="1"/>
          </p:cNvSpPr>
          <p:nvPr/>
        </p:nvSpPr>
        <p:spPr bwMode="auto">
          <a:xfrm>
            <a:off x="1600201" y="76201"/>
            <a:ext cx="178568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4400" dirty="0">
                <a:solidFill>
                  <a:schemeClr val="accent6"/>
                </a:solidFill>
                <a:latin typeface="Calibri Light" panose="020F0302020204030204" pitchFamily="34" charset="0"/>
                <a:cs typeface="Calibri Light" panose="020F0302020204030204" pitchFamily="34" charset="0"/>
              </a:rPr>
              <a:t>LAYERS</a:t>
            </a:r>
          </a:p>
        </p:txBody>
      </p:sp>
      <p:sp>
        <p:nvSpPr>
          <p:cNvPr id="33796" name="Text Box 4">
            <a:extLst>
              <a:ext uri="{FF2B5EF4-FFF2-40B4-BE49-F238E27FC236}">
                <a16:creationId xmlns:a16="http://schemas.microsoft.com/office/drawing/2014/main" id="{DF2704B9-D321-7AE3-8273-5365367B33D7}"/>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en-US" altLang="en-US" sz="1800">
              <a:latin typeface="Times New Roman" panose="02020603050405020304" pitchFamily="18" charset="0"/>
            </a:endParaRPr>
          </a:p>
        </p:txBody>
      </p:sp>
      <p:sp>
        <p:nvSpPr>
          <p:cNvPr id="1144837" name="Rectangle 5">
            <a:extLst>
              <a:ext uri="{FF2B5EF4-FFF2-40B4-BE49-F238E27FC236}">
                <a16:creationId xmlns:a16="http://schemas.microsoft.com/office/drawing/2014/main" id="{D19FBDAB-9AE6-F3C4-9A1B-477BD14F7902}"/>
              </a:ext>
            </a:extLst>
          </p:cNvPr>
          <p:cNvSpPr>
            <a:spLocks noChangeArrowheads="1"/>
          </p:cNvSpPr>
          <p:nvPr/>
        </p:nvSpPr>
        <p:spPr bwMode="auto">
          <a:xfrm>
            <a:off x="1676400" y="1143001"/>
            <a:ext cx="8229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altLang="en-US" sz="2800" dirty="0">
                <a:latin typeface="Times New Roman" panose="02020603050405020304" pitchFamily="18" charset="0"/>
              </a:rPr>
              <a:t>This section briefly describes the function of each </a:t>
            </a:r>
            <a:r>
              <a:rPr lang="en-US" altLang="en-US" sz="2800" dirty="0">
                <a:solidFill>
                  <a:schemeClr val="folHlink"/>
                </a:solidFill>
                <a:latin typeface="Times New Roman" panose="02020603050405020304" pitchFamily="18" charset="0"/>
              </a:rPr>
              <a:t>layer</a:t>
            </a:r>
            <a:r>
              <a:rPr lang="en-US" altLang="en-US" sz="2800" dirty="0">
                <a:latin typeface="Times New Roman" panose="02020603050405020304" pitchFamily="18" charset="0"/>
              </a:rPr>
              <a:t> in the TCP/IP protocol suite. We show how a message travels through the different layers until it reaches the physical layer and is sent by the transmission media.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2">
            <a:extLst>
              <a:ext uri="{FF2B5EF4-FFF2-40B4-BE49-F238E27FC236}">
                <a16:creationId xmlns:a16="http://schemas.microsoft.com/office/drawing/2014/main" id="{DD54DDE5-1AFD-EA6A-7487-AE102FF0DD16}"/>
              </a:ext>
            </a:extLst>
          </p:cNvPr>
          <p:cNvSpPr txBox="1">
            <a:spLocks noChangeArrowheads="1"/>
          </p:cNvSpPr>
          <p:nvPr/>
        </p:nvSpPr>
        <p:spPr bwMode="auto">
          <a:xfrm>
            <a:off x="1524001" y="104775"/>
            <a:ext cx="32708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3600" b="0" dirty="0">
                <a:solidFill>
                  <a:schemeClr val="accent6"/>
                </a:solidFill>
                <a:latin typeface="Calibri Light" panose="020F0302020204030204" pitchFamily="34" charset="0"/>
                <a:cs typeface="Calibri Light" panose="020F0302020204030204" pitchFamily="34" charset="0"/>
              </a:rPr>
              <a:t>Application layer</a:t>
            </a:r>
          </a:p>
        </p:txBody>
      </p:sp>
      <p:sp>
        <p:nvSpPr>
          <p:cNvPr id="35844" name="Rectangle 3">
            <a:extLst>
              <a:ext uri="{FF2B5EF4-FFF2-40B4-BE49-F238E27FC236}">
                <a16:creationId xmlns:a16="http://schemas.microsoft.com/office/drawing/2014/main" id="{1E7F23B7-CF92-230C-1FF5-21FCF39B336F}"/>
              </a:ext>
            </a:extLst>
          </p:cNvPr>
          <p:cNvSpPr>
            <a:spLocks noChangeArrowheads="1"/>
          </p:cNvSpPr>
          <p:nvPr/>
        </p:nvSpPr>
        <p:spPr bwMode="auto">
          <a:xfrm>
            <a:off x="1600200" y="638176"/>
            <a:ext cx="8915400" cy="224676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endParaRPr lang="en-US" altLang="en-US" sz="2800" b="0" dirty="0">
              <a:latin typeface="Times New Roman" panose="02020603050405020304" pitchFamily="18" charset="0"/>
            </a:endParaRPr>
          </a:p>
          <a:p>
            <a:pPr algn="just"/>
            <a:r>
              <a:rPr lang="en-US" altLang="en-US" sz="2800" b="0" dirty="0">
                <a:latin typeface="Times New Roman" panose="02020603050405020304" pitchFamily="18" charset="0"/>
              </a:rPr>
              <a:t>The application layer enables a user, whether human or software, to access the network. It provides support for services such as electronic mail, remote file access and transfer, browsing the World Wide Web, and so on.</a:t>
            </a:r>
          </a:p>
        </p:txBody>
      </p:sp>
      <p:pic>
        <p:nvPicPr>
          <p:cNvPr id="3" name="Picture 2">
            <a:extLst>
              <a:ext uri="{FF2B5EF4-FFF2-40B4-BE49-F238E27FC236}">
                <a16:creationId xmlns:a16="http://schemas.microsoft.com/office/drawing/2014/main" id="{916225D1-4F88-8002-32F9-E8532808626A}"/>
              </a:ext>
            </a:extLst>
          </p:cNvPr>
          <p:cNvPicPr>
            <a:picLocks noChangeAspect="1"/>
          </p:cNvPicPr>
          <p:nvPr/>
        </p:nvPicPr>
        <p:blipFill>
          <a:blip r:embed="rId3"/>
          <a:stretch>
            <a:fillRect/>
          </a:stretch>
        </p:blipFill>
        <p:spPr>
          <a:xfrm>
            <a:off x="1716258" y="3186078"/>
            <a:ext cx="8915400" cy="104829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23193A64-4016-F604-9595-F09EE07689C7}"/>
              </a:ext>
            </a:extLst>
          </p:cNvPr>
          <p:cNvSpPr txBox="1">
            <a:spLocks noChangeArrowheads="1"/>
          </p:cNvSpPr>
          <p:nvPr/>
        </p:nvSpPr>
        <p:spPr bwMode="auto">
          <a:xfrm>
            <a:off x="1524000" y="104776"/>
            <a:ext cx="5486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3600" b="0" dirty="0">
                <a:solidFill>
                  <a:schemeClr val="accent6"/>
                </a:solidFill>
                <a:latin typeface="Calibri Light" panose="020F0302020204030204" pitchFamily="34" charset="0"/>
                <a:cs typeface="Calibri Light" panose="020F0302020204030204" pitchFamily="34" charset="0"/>
              </a:rPr>
              <a:t>Client-server architecture</a:t>
            </a:r>
          </a:p>
        </p:txBody>
      </p:sp>
      <p:sp>
        <p:nvSpPr>
          <p:cNvPr id="37891" name="Rectangle 3">
            <a:extLst>
              <a:ext uri="{FF2B5EF4-FFF2-40B4-BE49-F238E27FC236}">
                <a16:creationId xmlns:a16="http://schemas.microsoft.com/office/drawing/2014/main" id="{98301BAD-A767-079B-6161-6D65A019F965}"/>
              </a:ext>
            </a:extLst>
          </p:cNvPr>
          <p:cNvSpPr>
            <a:spLocks noChangeArrowheads="1"/>
          </p:cNvSpPr>
          <p:nvPr/>
        </p:nvSpPr>
        <p:spPr bwMode="auto">
          <a:xfrm>
            <a:off x="1600200" y="609601"/>
            <a:ext cx="8915400" cy="19389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400" b="0" dirty="0">
                <a:latin typeface="Times New Roman" panose="02020603050405020304" pitchFamily="18" charset="0"/>
              </a:rPr>
              <a:t>Although there are two architectures (designs) that allow two application programs, running on two remote computers, to communicate with each other, </a:t>
            </a:r>
            <a:r>
              <a:rPr lang="en-US" altLang="en-US" sz="2400" dirty="0">
                <a:solidFill>
                  <a:schemeClr val="folHlink"/>
                </a:solidFill>
                <a:latin typeface="Times New Roman" panose="02020603050405020304" pitchFamily="18" charset="0"/>
              </a:rPr>
              <a:t>client-server architecture</a:t>
            </a:r>
            <a:r>
              <a:rPr lang="en-US" altLang="en-US" sz="2400" b="0" dirty="0">
                <a:latin typeface="Times New Roman" panose="02020603050405020304" pitchFamily="18" charset="0"/>
              </a:rPr>
              <a:t> is more common.</a:t>
            </a:r>
          </a:p>
          <a:p>
            <a:pPr algn="just"/>
            <a:endParaRPr lang="en-US" altLang="en-US" sz="2400" b="0" dirty="0">
              <a:latin typeface="Times New Roman" panose="02020603050405020304" pitchFamily="18" charset="0"/>
            </a:endParaRPr>
          </a:p>
        </p:txBody>
      </p:sp>
      <p:pic>
        <p:nvPicPr>
          <p:cNvPr id="3" name="Picture 2">
            <a:extLst>
              <a:ext uri="{FF2B5EF4-FFF2-40B4-BE49-F238E27FC236}">
                <a16:creationId xmlns:a16="http://schemas.microsoft.com/office/drawing/2014/main" id="{E99F275E-4B40-69B9-83B4-B10F44EDA5C7}"/>
              </a:ext>
            </a:extLst>
          </p:cNvPr>
          <p:cNvPicPr>
            <a:picLocks noChangeAspect="1"/>
          </p:cNvPicPr>
          <p:nvPr/>
        </p:nvPicPr>
        <p:blipFill>
          <a:blip r:embed="rId3"/>
          <a:stretch>
            <a:fillRect/>
          </a:stretch>
        </p:blipFill>
        <p:spPr>
          <a:xfrm>
            <a:off x="1524000" y="2307102"/>
            <a:ext cx="9067800" cy="394129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2">
            <a:extLst>
              <a:ext uri="{FF2B5EF4-FFF2-40B4-BE49-F238E27FC236}">
                <a16:creationId xmlns:a16="http://schemas.microsoft.com/office/drawing/2014/main" id="{2797B71D-3AB8-23C9-B758-BE441CC143E5}"/>
              </a:ext>
            </a:extLst>
          </p:cNvPr>
          <p:cNvSpPr txBox="1">
            <a:spLocks noChangeArrowheads="1"/>
          </p:cNvSpPr>
          <p:nvPr/>
        </p:nvSpPr>
        <p:spPr bwMode="auto">
          <a:xfrm>
            <a:off x="1524000" y="104776"/>
            <a:ext cx="548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b="0" dirty="0">
                <a:solidFill>
                  <a:schemeClr val="accent6"/>
                </a:solidFill>
                <a:latin typeface="+mj-lt"/>
              </a:rPr>
              <a:t>Application-layer address</a:t>
            </a:r>
          </a:p>
        </p:txBody>
      </p:sp>
      <p:sp>
        <p:nvSpPr>
          <p:cNvPr id="39940" name="Rectangle 3">
            <a:extLst>
              <a:ext uri="{FF2B5EF4-FFF2-40B4-BE49-F238E27FC236}">
                <a16:creationId xmlns:a16="http://schemas.microsoft.com/office/drawing/2014/main" id="{EC778746-ECEA-1AB8-3552-30EF94AAE04B}"/>
              </a:ext>
            </a:extLst>
          </p:cNvPr>
          <p:cNvSpPr>
            <a:spLocks noChangeArrowheads="1"/>
          </p:cNvSpPr>
          <p:nvPr/>
        </p:nvSpPr>
        <p:spPr bwMode="auto">
          <a:xfrm>
            <a:off x="1600200" y="609600"/>
            <a:ext cx="8915400" cy="230832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400" b="0" dirty="0">
                <a:latin typeface="Times New Roman" panose="02020603050405020304" pitchFamily="18" charset="0"/>
              </a:rPr>
              <a:t>When a client needs to send a request to a server, it needs the server application-layer address. For example, to identify one particular site, the client uses a Uniform Resource Locator (URL). As we will see later, the server application-layer address is not used for delivery of messages, it only helps the client to find the actual address of the server computer. </a:t>
            </a:r>
          </a:p>
        </p:txBody>
      </p:sp>
      <p:pic>
        <p:nvPicPr>
          <p:cNvPr id="3" name="Picture 2">
            <a:extLst>
              <a:ext uri="{FF2B5EF4-FFF2-40B4-BE49-F238E27FC236}">
                <a16:creationId xmlns:a16="http://schemas.microsoft.com/office/drawing/2014/main" id="{25C9C5F5-014C-88E7-BBB6-77B6381EF3DC}"/>
              </a:ext>
            </a:extLst>
          </p:cNvPr>
          <p:cNvPicPr>
            <a:picLocks noChangeAspect="1"/>
          </p:cNvPicPr>
          <p:nvPr/>
        </p:nvPicPr>
        <p:blipFill>
          <a:blip r:embed="rId3"/>
          <a:stretch>
            <a:fillRect/>
          </a:stretch>
        </p:blipFill>
        <p:spPr>
          <a:xfrm>
            <a:off x="1524000" y="2917925"/>
            <a:ext cx="9687951" cy="333047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2">
            <a:extLst>
              <a:ext uri="{FF2B5EF4-FFF2-40B4-BE49-F238E27FC236}">
                <a16:creationId xmlns:a16="http://schemas.microsoft.com/office/drawing/2014/main" id="{4817CF70-1533-397E-A544-BBDABD4BD310}"/>
              </a:ext>
            </a:extLst>
          </p:cNvPr>
          <p:cNvSpPr txBox="1">
            <a:spLocks noChangeArrowheads="1"/>
          </p:cNvSpPr>
          <p:nvPr/>
        </p:nvSpPr>
        <p:spPr bwMode="auto">
          <a:xfrm>
            <a:off x="1524001" y="104775"/>
            <a:ext cx="29538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3600" b="0" dirty="0">
                <a:solidFill>
                  <a:schemeClr val="accent6"/>
                </a:solidFill>
                <a:latin typeface="+mj-lt"/>
              </a:rPr>
              <a:t>Transport layer</a:t>
            </a:r>
          </a:p>
        </p:txBody>
      </p:sp>
      <p:sp>
        <p:nvSpPr>
          <p:cNvPr id="41988" name="Rectangle 3">
            <a:extLst>
              <a:ext uri="{FF2B5EF4-FFF2-40B4-BE49-F238E27FC236}">
                <a16:creationId xmlns:a16="http://schemas.microsoft.com/office/drawing/2014/main" id="{4D507BE4-CFEA-9B96-1AB6-230260CFD82D}"/>
              </a:ext>
            </a:extLst>
          </p:cNvPr>
          <p:cNvSpPr>
            <a:spLocks noChangeArrowheads="1"/>
          </p:cNvSpPr>
          <p:nvPr/>
        </p:nvSpPr>
        <p:spPr bwMode="auto">
          <a:xfrm>
            <a:off x="1562100" y="837027"/>
            <a:ext cx="8915400" cy="3508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2800" b="0" dirty="0">
                <a:latin typeface="Times New Roman" panose="02020603050405020304" pitchFamily="18" charset="0"/>
              </a:rPr>
              <a:t>The transport layer is responsible for process-to-process delivery of the entire message: logical communication is created between the transport layer of the client and the server computer. In other words, although physical communication is between two physical layer (through many possible links and routers), the two application layers consider the transport layer as the agent that takes responsibility for delivering the messages. </a:t>
            </a:r>
          </a:p>
        </p:txBody>
      </p:sp>
      <p:pic>
        <p:nvPicPr>
          <p:cNvPr id="3" name="Picture 2">
            <a:extLst>
              <a:ext uri="{FF2B5EF4-FFF2-40B4-BE49-F238E27FC236}">
                <a16:creationId xmlns:a16="http://schemas.microsoft.com/office/drawing/2014/main" id="{DE46EFAD-6D77-0D1F-062A-A170A7147D40}"/>
              </a:ext>
            </a:extLst>
          </p:cNvPr>
          <p:cNvPicPr>
            <a:picLocks noChangeAspect="1"/>
          </p:cNvPicPr>
          <p:nvPr/>
        </p:nvPicPr>
        <p:blipFill>
          <a:blip r:embed="rId3"/>
          <a:stretch>
            <a:fillRect/>
          </a:stretch>
        </p:blipFill>
        <p:spPr>
          <a:xfrm>
            <a:off x="1524001" y="4431323"/>
            <a:ext cx="8991599" cy="154744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7E90-5D27-4EF8-9BC5-11E54BF9A563}"/>
              </a:ext>
            </a:extLst>
          </p:cNvPr>
          <p:cNvSpPr>
            <a:spLocks noGrp="1"/>
          </p:cNvSpPr>
          <p:nvPr>
            <p:ph type="title"/>
          </p:nvPr>
        </p:nvSpPr>
        <p:spPr>
          <a:xfrm>
            <a:off x="1309815" y="169183"/>
            <a:ext cx="10043985" cy="1325563"/>
          </a:xfrm>
        </p:spPr>
        <p:txBody>
          <a:bodyPr/>
          <a:lstStyle/>
          <a:p>
            <a:pPr algn="ctr"/>
            <a:r>
              <a:rPr lang="en-GB" b="1" dirty="0">
                <a:solidFill>
                  <a:srgbClr val="0070C0"/>
                </a:solidFill>
              </a:rPr>
              <a:t>Objectives</a:t>
            </a:r>
          </a:p>
        </p:txBody>
      </p:sp>
      <p:sp>
        <p:nvSpPr>
          <p:cNvPr id="3" name="Content Placeholder 2">
            <a:extLst>
              <a:ext uri="{FF2B5EF4-FFF2-40B4-BE49-F238E27FC236}">
                <a16:creationId xmlns:a16="http://schemas.microsoft.com/office/drawing/2014/main" id="{9191727C-BF96-4F95-9EA0-7854AF6D7B46}"/>
              </a:ext>
            </a:extLst>
          </p:cNvPr>
          <p:cNvSpPr>
            <a:spLocks noGrp="1"/>
          </p:cNvSpPr>
          <p:nvPr>
            <p:ph idx="1"/>
          </p:nvPr>
        </p:nvSpPr>
        <p:spPr>
          <a:xfrm>
            <a:off x="1309816" y="1405466"/>
            <a:ext cx="10043984" cy="4741333"/>
          </a:xfrm>
        </p:spPr>
        <p:txBody>
          <a:bodyPr>
            <a:normAutofit/>
          </a:bodyPr>
          <a:lstStyle/>
          <a:p>
            <a:pPr marL="0" indent="0">
              <a:buNone/>
            </a:pPr>
            <a:r>
              <a:rPr lang="en-GB" sz="2000" dirty="0"/>
              <a:t>After studying this chapter, the student should be able to:</a:t>
            </a:r>
          </a:p>
          <a:p>
            <a:r>
              <a:rPr lang="en-US" altLang="en-US" sz="2000" b="0" dirty="0"/>
              <a:t>Describe network criteria, physical structures, and categories of networks. </a:t>
            </a:r>
          </a:p>
          <a:p>
            <a:r>
              <a:rPr lang="en-US" sz="2000" dirty="0"/>
              <a:t>Distinguish an internet from the internet. </a:t>
            </a:r>
          </a:p>
          <a:p>
            <a:r>
              <a:rPr lang="en-US" sz="2000" dirty="0"/>
              <a:t>Describe the TCP/IP protocol suite as the network model in the internet.</a:t>
            </a:r>
          </a:p>
          <a:p>
            <a:r>
              <a:rPr lang="en-US" sz="2000" dirty="0"/>
              <a:t>Define the layers in the TCP/IP protocol suite and their relationship. </a:t>
            </a:r>
          </a:p>
          <a:p>
            <a:r>
              <a:rPr lang="en-US" sz="2000" dirty="0"/>
              <a:t>Discuss the client-server architecture of the internet. </a:t>
            </a:r>
          </a:p>
          <a:p>
            <a:r>
              <a:rPr lang="en-US" sz="2000" dirty="0"/>
              <a:t>Describe the three early applications of the internet: electronic mail, file transfer and remote login. </a:t>
            </a:r>
          </a:p>
          <a:p>
            <a:r>
              <a:rPr lang="en-US" sz="2000" dirty="0"/>
              <a:t>Understand the world wide web as the most common application of the internet and its components. </a:t>
            </a:r>
          </a:p>
          <a:p>
            <a:r>
              <a:rPr lang="en-US" sz="2000" dirty="0"/>
              <a:t>Distinguish between the three internet document types: static, dynamic and active.</a:t>
            </a:r>
          </a:p>
          <a:p>
            <a:r>
              <a:rPr lang="en-US" sz="2000" dirty="0"/>
              <a:t>List other </a:t>
            </a:r>
            <a:r>
              <a:rPr lang="en-US" sz="2000"/>
              <a:t>internet applications, such </a:t>
            </a:r>
            <a:r>
              <a:rPr lang="en-US" sz="2000" dirty="0"/>
              <a:t>as videoconferencing, group discussions and chats. </a:t>
            </a:r>
          </a:p>
          <a:p>
            <a:endParaRPr lang="en-US" sz="2400" dirty="0"/>
          </a:p>
          <a:p>
            <a:endParaRPr lang="en-GB" sz="2400" dirty="0"/>
          </a:p>
          <a:p>
            <a:pPr marL="0" indent="0">
              <a:buNone/>
            </a:pPr>
            <a:endParaRPr lang="en-GB" dirty="0"/>
          </a:p>
        </p:txBody>
      </p:sp>
    </p:spTree>
    <p:extLst>
      <p:ext uri="{BB962C8B-B14F-4D97-AF65-F5344CB8AC3E}">
        <p14:creationId xmlns:p14="http://schemas.microsoft.com/office/powerpoint/2010/main" val="3594343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0ADF3-0F5A-9361-CA91-7F5068A0930F}"/>
              </a:ext>
            </a:extLst>
          </p:cNvPr>
          <p:cNvPicPr>
            <a:picLocks noChangeAspect="1"/>
          </p:cNvPicPr>
          <p:nvPr/>
        </p:nvPicPr>
        <p:blipFill>
          <a:blip r:embed="rId3"/>
          <a:stretch>
            <a:fillRect/>
          </a:stretch>
        </p:blipFill>
        <p:spPr>
          <a:xfrm>
            <a:off x="1674054" y="393894"/>
            <a:ext cx="9988063" cy="582402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2">
            <a:extLst>
              <a:ext uri="{FF2B5EF4-FFF2-40B4-BE49-F238E27FC236}">
                <a16:creationId xmlns:a16="http://schemas.microsoft.com/office/drawing/2014/main" id="{06B86919-1CFA-CFA4-8E40-6CA6ACC697D4}"/>
              </a:ext>
            </a:extLst>
          </p:cNvPr>
          <p:cNvSpPr txBox="1">
            <a:spLocks noChangeArrowheads="1"/>
          </p:cNvSpPr>
          <p:nvPr/>
        </p:nvSpPr>
        <p:spPr bwMode="auto">
          <a:xfrm>
            <a:off x="1524000" y="104776"/>
            <a:ext cx="7315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b="0" dirty="0">
                <a:solidFill>
                  <a:schemeClr val="accent6"/>
                </a:solidFill>
                <a:latin typeface="+mj-lt"/>
              </a:rPr>
              <a:t>Transport-layer addresses (port numbers)</a:t>
            </a:r>
          </a:p>
        </p:txBody>
      </p:sp>
      <p:sp>
        <p:nvSpPr>
          <p:cNvPr id="46084" name="Rectangle 3">
            <a:extLst>
              <a:ext uri="{FF2B5EF4-FFF2-40B4-BE49-F238E27FC236}">
                <a16:creationId xmlns:a16="http://schemas.microsoft.com/office/drawing/2014/main" id="{9C5CC496-013F-C651-F924-4D8FE4456CBD}"/>
              </a:ext>
            </a:extLst>
          </p:cNvPr>
          <p:cNvSpPr>
            <a:spLocks noChangeArrowheads="1"/>
          </p:cNvSpPr>
          <p:nvPr/>
        </p:nvSpPr>
        <p:spPr bwMode="auto">
          <a:xfrm>
            <a:off x="1600200" y="609600"/>
            <a:ext cx="8915400" cy="19389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400" b="0" dirty="0">
                <a:latin typeface="Times New Roman" panose="02020603050405020304" pitchFamily="18" charset="0"/>
              </a:rPr>
              <a:t>The server computer may be running several processes at the same time, for example an FTP server process and an HTTP server process. When the message arrives at the server, it must be directed to the correct process. We need another address for server process identification, called a port number.</a:t>
            </a:r>
          </a:p>
        </p:txBody>
      </p:sp>
      <p:pic>
        <p:nvPicPr>
          <p:cNvPr id="3" name="Picture 2">
            <a:extLst>
              <a:ext uri="{FF2B5EF4-FFF2-40B4-BE49-F238E27FC236}">
                <a16:creationId xmlns:a16="http://schemas.microsoft.com/office/drawing/2014/main" id="{471FD63E-127C-5BDD-2C2F-A81E30546A0D}"/>
              </a:ext>
            </a:extLst>
          </p:cNvPr>
          <p:cNvPicPr>
            <a:picLocks noChangeAspect="1"/>
          </p:cNvPicPr>
          <p:nvPr/>
        </p:nvPicPr>
        <p:blipFill>
          <a:blip r:embed="rId3"/>
          <a:stretch>
            <a:fillRect/>
          </a:stretch>
        </p:blipFill>
        <p:spPr>
          <a:xfrm>
            <a:off x="1676399" y="2658794"/>
            <a:ext cx="9718431" cy="343251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2">
            <a:extLst>
              <a:ext uri="{FF2B5EF4-FFF2-40B4-BE49-F238E27FC236}">
                <a16:creationId xmlns:a16="http://schemas.microsoft.com/office/drawing/2014/main" id="{CB599F02-F602-7085-FA53-E3AF20E0C9C3}"/>
              </a:ext>
            </a:extLst>
          </p:cNvPr>
          <p:cNvSpPr txBox="1">
            <a:spLocks noChangeArrowheads="1"/>
          </p:cNvSpPr>
          <p:nvPr/>
        </p:nvSpPr>
        <p:spPr bwMode="auto">
          <a:xfrm>
            <a:off x="1533331" y="459701"/>
            <a:ext cx="548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b="0" dirty="0">
                <a:solidFill>
                  <a:schemeClr val="accent6"/>
                </a:solidFill>
                <a:latin typeface="+mj-lt"/>
              </a:rPr>
              <a:t>Transport-layer protocols</a:t>
            </a:r>
          </a:p>
        </p:txBody>
      </p:sp>
      <p:sp>
        <p:nvSpPr>
          <p:cNvPr id="48132" name="Rectangle 3">
            <a:extLst>
              <a:ext uri="{FF2B5EF4-FFF2-40B4-BE49-F238E27FC236}">
                <a16:creationId xmlns:a16="http://schemas.microsoft.com/office/drawing/2014/main" id="{DE7804F1-90A2-9DFF-DA14-8610E4A6C9FB}"/>
              </a:ext>
            </a:extLst>
          </p:cNvPr>
          <p:cNvSpPr>
            <a:spLocks noChangeArrowheads="1"/>
          </p:cNvSpPr>
          <p:nvPr/>
        </p:nvSpPr>
        <p:spPr bwMode="auto">
          <a:xfrm>
            <a:off x="1638300" y="1161870"/>
            <a:ext cx="8915400" cy="89255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400" b="0" dirty="0">
                <a:latin typeface="Times New Roman" panose="02020603050405020304" pitchFamily="18" charset="0"/>
              </a:rPr>
              <a:t>During the life of the TCP/IP protocol suite three transport layer protocols have been designed: </a:t>
            </a:r>
            <a:r>
              <a:rPr lang="en-US" altLang="en-US" sz="2400" dirty="0">
                <a:solidFill>
                  <a:schemeClr val="folHlink"/>
                </a:solidFill>
                <a:latin typeface="Times New Roman" panose="02020603050405020304" pitchFamily="18" charset="0"/>
              </a:rPr>
              <a:t>UDP</a:t>
            </a:r>
            <a:r>
              <a:rPr lang="en-US" altLang="en-US" sz="2400" b="0" dirty="0">
                <a:latin typeface="Times New Roman" panose="02020603050405020304" pitchFamily="18" charset="0"/>
              </a:rPr>
              <a:t>, </a:t>
            </a:r>
            <a:r>
              <a:rPr lang="en-US" altLang="en-US" sz="2400" dirty="0">
                <a:solidFill>
                  <a:schemeClr val="folHlink"/>
                </a:solidFill>
                <a:latin typeface="Times New Roman" panose="02020603050405020304" pitchFamily="18" charset="0"/>
              </a:rPr>
              <a:t>TCP</a:t>
            </a:r>
            <a:r>
              <a:rPr lang="en-US" altLang="en-US" sz="2400" b="0" dirty="0">
                <a:latin typeface="Times New Roman" panose="02020603050405020304" pitchFamily="18" charset="0"/>
              </a:rPr>
              <a:t>, and </a:t>
            </a:r>
            <a:r>
              <a:rPr lang="en-US" altLang="en-US" sz="2400" dirty="0">
                <a:solidFill>
                  <a:schemeClr val="folHlink"/>
                </a:solidFill>
                <a:latin typeface="Times New Roman" panose="02020603050405020304" pitchFamily="18" charset="0"/>
              </a:rPr>
              <a:t>SCTP</a:t>
            </a:r>
            <a:r>
              <a:rPr lang="en-US" altLang="en-US" sz="2800" b="0" dirty="0">
                <a:latin typeface="Times New Roman" panose="02020603050405020304" pitchFamily="18" charset="0"/>
              </a:rPr>
              <a:t>.</a:t>
            </a:r>
          </a:p>
        </p:txBody>
      </p:sp>
      <p:sp>
        <p:nvSpPr>
          <p:cNvPr id="48133" name="Rectangle 6">
            <a:extLst>
              <a:ext uri="{FF2B5EF4-FFF2-40B4-BE49-F238E27FC236}">
                <a16:creationId xmlns:a16="http://schemas.microsoft.com/office/drawing/2014/main" id="{B73942E7-D98F-9E60-67A8-A742E624DF0B}"/>
              </a:ext>
            </a:extLst>
          </p:cNvPr>
          <p:cNvSpPr>
            <a:spLocks noChangeArrowheads="1"/>
          </p:cNvSpPr>
          <p:nvPr/>
        </p:nvSpPr>
        <p:spPr bwMode="auto">
          <a:xfrm>
            <a:off x="1714500" y="2152471"/>
            <a:ext cx="8915400" cy="12003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400" b="0" dirty="0">
                <a:latin typeface="Times New Roman" panose="02020603050405020304" pitchFamily="18" charset="0"/>
              </a:rPr>
              <a:t>The </a:t>
            </a:r>
            <a:r>
              <a:rPr lang="en-US" altLang="en-US" sz="2400" dirty="0">
                <a:solidFill>
                  <a:schemeClr val="folHlink"/>
                </a:solidFill>
                <a:latin typeface="Times New Roman" panose="02020603050405020304" pitchFamily="18" charset="0"/>
              </a:rPr>
              <a:t>User Datagram Protocol (UDP)</a:t>
            </a:r>
            <a:r>
              <a:rPr lang="en-US" altLang="en-US" sz="2400" b="0" dirty="0">
                <a:latin typeface="Times New Roman" panose="02020603050405020304" pitchFamily="18" charset="0"/>
              </a:rPr>
              <a:t> is the simplest of all three protocols. UDP does multiplexing and de-multiplexing It also does a type of error control by adding a checksum to the packet. </a:t>
            </a:r>
          </a:p>
        </p:txBody>
      </p:sp>
      <p:sp>
        <p:nvSpPr>
          <p:cNvPr id="48134" name="Rectangle 9">
            <a:extLst>
              <a:ext uri="{FF2B5EF4-FFF2-40B4-BE49-F238E27FC236}">
                <a16:creationId xmlns:a16="http://schemas.microsoft.com/office/drawing/2014/main" id="{27B3B5E8-EC13-5C28-5C6E-91A76CD17516}"/>
              </a:ext>
            </a:extLst>
          </p:cNvPr>
          <p:cNvSpPr>
            <a:spLocks noChangeArrowheads="1"/>
          </p:cNvSpPr>
          <p:nvPr/>
        </p:nvSpPr>
        <p:spPr bwMode="auto">
          <a:xfrm>
            <a:off x="1752600" y="3505200"/>
            <a:ext cx="8915400" cy="230832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400" dirty="0">
                <a:solidFill>
                  <a:schemeClr val="folHlink"/>
                </a:solidFill>
                <a:latin typeface="Times New Roman" panose="02020603050405020304" pitchFamily="18" charset="0"/>
              </a:rPr>
              <a:t>Transmission Control Protocol (TCP)</a:t>
            </a:r>
            <a:r>
              <a:rPr lang="en-US" altLang="en-US" sz="2400" b="0" dirty="0">
                <a:latin typeface="Times New Roman" panose="02020603050405020304" pitchFamily="18" charset="0"/>
              </a:rPr>
              <a:t> is a protocol that supports all the duties of a transport layer. However, it is not as fast and as efficient as UDP. TCP uses sequence numbers, acknowledgment numbers, and checksums. It also uses buffers at the sender’s site. This combination of provisions provides multiplexing, de-multiplexing, flow control, congestion control, and error control.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4">
            <a:extLst>
              <a:ext uri="{FF2B5EF4-FFF2-40B4-BE49-F238E27FC236}">
                <a16:creationId xmlns:a16="http://schemas.microsoft.com/office/drawing/2014/main" id="{BEDB00C5-1231-EA18-AE45-D1E32225C319}"/>
              </a:ext>
            </a:extLst>
          </p:cNvPr>
          <p:cNvSpPr>
            <a:spLocks noChangeArrowheads="1"/>
          </p:cNvSpPr>
          <p:nvPr/>
        </p:nvSpPr>
        <p:spPr bwMode="auto">
          <a:xfrm>
            <a:off x="1676400" y="152400"/>
            <a:ext cx="8915400" cy="30813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800" dirty="0">
                <a:solidFill>
                  <a:schemeClr val="folHlink"/>
                </a:solidFill>
                <a:latin typeface="Times New Roman" panose="02020603050405020304" pitchFamily="18" charset="0"/>
              </a:rPr>
              <a:t>Stream Control Transmission Protocol (SCTP)</a:t>
            </a:r>
            <a:r>
              <a:rPr lang="en-US" altLang="en-US" sz="2800" b="0" dirty="0">
                <a:latin typeface="Times New Roman" panose="02020603050405020304" pitchFamily="18" charset="0"/>
              </a:rPr>
              <a:t> is a new protocol that is designed for new services expected from the Internet, such as Internet telephony and video streaming. This protocol combines the advantages of both UDP and TCP. Like UDP, it is suitable for real-time transmission of audio and video, but like TCP, it</a:t>
            </a:r>
          </a:p>
          <a:p>
            <a:pPr algn="just"/>
            <a:r>
              <a:rPr lang="en-US" altLang="en-US" sz="2800" b="0" dirty="0">
                <a:latin typeface="Times New Roman" panose="02020603050405020304" pitchFamily="18" charset="0"/>
              </a:rPr>
              <a:t>provides error and flow control.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2">
            <a:extLst>
              <a:ext uri="{FF2B5EF4-FFF2-40B4-BE49-F238E27FC236}">
                <a16:creationId xmlns:a16="http://schemas.microsoft.com/office/drawing/2014/main" id="{DFE783D7-5E34-AA95-FB59-67A77E83B2CE}"/>
              </a:ext>
            </a:extLst>
          </p:cNvPr>
          <p:cNvSpPr txBox="1">
            <a:spLocks noChangeArrowheads="1"/>
          </p:cNvSpPr>
          <p:nvPr/>
        </p:nvSpPr>
        <p:spPr bwMode="auto">
          <a:xfrm>
            <a:off x="1562100" y="612065"/>
            <a:ext cx="31536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b="0" dirty="0">
                <a:solidFill>
                  <a:schemeClr val="accent6"/>
                </a:solidFill>
                <a:latin typeface="+mj-lt"/>
              </a:rPr>
              <a:t>The network layer</a:t>
            </a:r>
          </a:p>
        </p:txBody>
      </p:sp>
      <p:sp>
        <p:nvSpPr>
          <p:cNvPr id="52228" name="Rectangle 3">
            <a:extLst>
              <a:ext uri="{FF2B5EF4-FFF2-40B4-BE49-F238E27FC236}">
                <a16:creationId xmlns:a16="http://schemas.microsoft.com/office/drawing/2014/main" id="{A8D07E23-325B-374E-AB3F-C7AA03384DE6}"/>
              </a:ext>
            </a:extLst>
          </p:cNvPr>
          <p:cNvSpPr>
            <a:spLocks noChangeArrowheads="1"/>
          </p:cNvSpPr>
          <p:nvPr/>
        </p:nvSpPr>
        <p:spPr bwMode="auto">
          <a:xfrm>
            <a:off x="1638300" y="1201737"/>
            <a:ext cx="8915400" cy="22272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800" b="0" dirty="0">
                <a:latin typeface="Times New Roman" panose="02020603050405020304" pitchFamily="18" charset="0"/>
              </a:rPr>
              <a:t>The network layer is responsible for the source-to-destination (computer-to-computer or host-to-host) delivery of a packet, possibly across multiple networks (links). The network layer ensures that each packet gets from its point of origin to its final destination.</a:t>
            </a:r>
          </a:p>
        </p:txBody>
      </p:sp>
      <p:pic>
        <p:nvPicPr>
          <p:cNvPr id="5" name="Picture 4">
            <a:extLst>
              <a:ext uri="{FF2B5EF4-FFF2-40B4-BE49-F238E27FC236}">
                <a16:creationId xmlns:a16="http://schemas.microsoft.com/office/drawing/2014/main" id="{10CD50C7-67E6-2124-7B45-0C4EEF9E7ADF}"/>
              </a:ext>
            </a:extLst>
          </p:cNvPr>
          <p:cNvPicPr>
            <a:picLocks noChangeAspect="1"/>
          </p:cNvPicPr>
          <p:nvPr/>
        </p:nvPicPr>
        <p:blipFill>
          <a:blip r:embed="rId3"/>
          <a:stretch>
            <a:fillRect/>
          </a:stretch>
        </p:blipFill>
        <p:spPr>
          <a:xfrm>
            <a:off x="1754358" y="3617158"/>
            <a:ext cx="9242474" cy="116671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2">
            <a:extLst>
              <a:ext uri="{FF2B5EF4-FFF2-40B4-BE49-F238E27FC236}">
                <a16:creationId xmlns:a16="http://schemas.microsoft.com/office/drawing/2014/main" id="{630021CA-F6B0-B79A-98E6-86FCA5D47266}"/>
              </a:ext>
            </a:extLst>
          </p:cNvPr>
          <p:cNvSpPr txBox="1">
            <a:spLocks noChangeArrowheads="1"/>
          </p:cNvSpPr>
          <p:nvPr/>
        </p:nvSpPr>
        <p:spPr bwMode="auto">
          <a:xfrm>
            <a:off x="1524000" y="104776"/>
            <a:ext cx="7315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b="0" dirty="0">
                <a:solidFill>
                  <a:schemeClr val="accent6"/>
                </a:solidFill>
                <a:latin typeface="+mj-lt"/>
              </a:rPr>
              <a:t>Network-layer addresses</a:t>
            </a:r>
          </a:p>
        </p:txBody>
      </p:sp>
      <p:sp>
        <p:nvSpPr>
          <p:cNvPr id="54276" name="Rectangle 3">
            <a:extLst>
              <a:ext uri="{FF2B5EF4-FFF2-40B4-BE49-F238E27FC236}">
                <a16:creationId xmlns:a16="http://schemas.microsoft.com/office/drawing/2014/main" id="{69C756D6-A649-1493-98F1-6F11BF8FB318}"/>
              </a:ext>
            </a:extLst>
          </p:cNvPr>
          <p:cNvSpPr>
            <a:spLocks noChangeArrowheads="1"/>
          </p:cNvSpPr>
          <p:nvPr/>
        </p:nvSpPr>
        <p:spPr bwMode="auto">
          <a:xfrm>
            <a:off x="1600200" y="609601"/>
            <a:ext cx="8915400" cy="22272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800" b="0" dirty="0">
                <a:latin typeface="Times New Roman" panose="02020603050405020304" pitchFamily="18" charset="0"/>
              </a:rPr>
              <a:t>The packet traveling from the client to the server and the packet returning from the server need network-layer address. The server address is provided by the server, as discussed above, while the client address is known by the client computer.</a:t>
            </a:r>
          </a:p>
        </p:txBody>
      </p:sp>
      <p:pic>
        <p:nvPicPr>
          <p:cNvPr id="3" name="Picture 2">
            <a:extLst>
              <a:ext uri="{FF2B5EF4-FFF2-40B4-BE49-F238E27FC236}">
                <a16:creationId xmlns:a16="http://schemas.microsoft.com/office/drawing/2014/main" id="{944F236C-2E66-6055-F78D-0E238B48972B}"/>
              </a:ext>
            </a:extLst>
          </p:cNvPr>
          <p:cNvPicPr>
            <a:picLocks noChangeAspect="1"/>
          </p:cNvPicPr>
          <p:nvPr/>
        </p:nvPicPr>
        <p:blipFill>
          <a:blip r:embed="rId3"/>
          <a:stretch>
            <a:fillRect/>
          </a:stretch>
        </p:blipFill>
        <p:spPr>
          <a:xfrm>
            <a:off x="1524000" y="2850932"/>
            <a:ext cx="9378462" cy="354986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2">
            <a:extLst>
              <a:ext uri="{FF2B5EF4-FFF2-40B4-BE49-F238E27FC236}">
                <a16:creationId xmlns:a16="http://schemas.microsoft.com/office/drawing/2014/main" id="{DA5B96F5-AF4C-17BC-6458-F3080C870848}"/>
              </a:ext>
            </a:extLst>
          </p:cNvPr>
          <p:cNvSpPr txBox="1">
            <a:spLocks noChangeArrowheads="1"/>
          </p:cNvSpPr>
          <p:nvPr/>
        </p:nvSpPr>
        <p:spPr bwMode="auto">
          <a:xfrm>
            <a:off x="1638300" y="901903"/>
            <a:ext cx="7315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b="0" dirty="0">
                <a:solidFill>
                  <a:schemeClr val="accent6"/>
                </a:solidFill>
                <a:latin typeface="Calibri Light" panose="020F0302020204030204" pitchFamily="34" charset="0"/>
                <a:cs typeface="Calibri Light" panose="020F0302020204030204" pitchFamily="34" charset="0"/>
              </a:rPr>
              <a:t>Routing</a:t>
            </a:r>
          </a:p>
        </p:txBody>
      </p:sp>
      <p:sp>
        <p:nvSpPr>
          <p:cNvPr id="56324" name="Rectangle 3">
            <a:extLst>
              <a:ext uri="{FF2B5EF4-FFF2-40B4-BE49-F238E27FC236}">
                <a16:creationId xmlns:a16="http://schemas.microsoft.com/office/drawing/2014/main" id="{7C408FF6-30E9-881D-F2FB-82FF6E9AC3EF}"/>
              </a:ext>
            </a:extLst>
          </p:cNvPr>
          <p:cNvSpPr>
            <a:spLocks noChangeArrowheads="1"/>
          </p:cNvSpPr>
          <p:nvPr/>
        </p:nvSpPr>
        <p:spPr bwMode="auto">
          <a:xfrm>
            <a:off x="1638300" y="1486678"/>
            <a:ext cx="8915400" cy="30813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800" b="0" dirty="0">
                <a:latin typeface="Times New Roman" panose="02020603050405020304" pitchFamily="18" charset="0"/>
              </a:rPr>
              <a:t>The network layer has a specific duty: routing. Routing means determination of the partial or total path of a packet. As the Internet is a collection of networks (LANs, WANs, and MANs), the delivery of a packet from its source to its destination may be a combination of several deliveries: a source-to-router delivery, several router-to-router delivery, and finally a router-to-destination delivery.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0341FA-8E1D-4247-E4C9-10527E61D95A}"/>
              </a:ext>
            </a:extLst>
          </p:cNvPr>
          <p:cNvPicPr>
            <a:picLocks noChangeAspect="1"/>
          </p:cNvPicPr>
          <p:nvPr/>
        </p:nvPicPr>
        <p:blipFill>
          <a:blip r:embed="rId3"/>
          <a:stretch>
            <a:fillRect/>
          </a:stretch>
        </p:blipFill>
        <p:spPr>
          <a:xfrm>
            <a:off x="1406770" y="140677"/>
            <a:ext cx="10283482" cy="616164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2">
            <a:extLst>
              <a:ext uri="{FF2B5EF4-FFF2-40B4-BE49-F238E27FC236}">
                <a16:creationId xmlns:a16="http://schemas.microsoft.com/office/drawing/2014/main" id="{767407E2-C61C-0537-68B4-6CC0634CE4F8}"/>
              </a:ext>
            </a:extLst>
          </p:cNvPr>
          <p:cNvSpPr txBox="1">
            <a:spLocks noChangeArrowheads="1"/>
          </p:cNvSpPr>
          <p:nvPr/>
        </p:nvSpPr>
        <p:spPr bwMode="auto">
          <a:xfrm>
            <a:off x="1524000" y="104776"/>
            <a:ext cx="548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b="0" dirty="0">
                <a:solidFill>
                  <a:schemeClr val="accent6"/>
                </a:solidFill>
                <a:latin typeface="+mj-lt"/>
              </a:rPr>
              <a:t>Network-layer protocols</a:t>
            </a:r>
          </a:p>
        </p:txBody>
      </p:sp>
      <p:sp>
        <p:nvSpPr>
          <p:cNvPr id="60420" name="Rectangle 3">
            <a:extLst>
              <a:ext uri="{FF2B5EF4-FFF2-40B4-BE49-F238E27FC236}">
                <a16:creationId xmlns:a16="http://schemas.microsoft.com/office/drawing/2014/main" id="{A064069D-6F52-6CCD-0E62-0EB02B3B41C1}"/>
              </a:ext>
            </a:extLst>
          </p:cNvPr>
          <p:cNvSpPr>
            <a:spLocks noChangeArrowheads="1"/>
          </p:cNvSpPr>
          <p:nvPr/>
        </p:nvSpPr>
        <p:spPr bwMode="auto">
          <a:xfrm>
            <a:off x="1600200" y="609600"/>
            <a:ext cx="89154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800" b="0">
                <a:latin typeface="Times New Roman" panose="02020603050405020304" pitchFamily="18" charset="0"/>
              </a:rPr>
              <a:t>The TCP/IP protocol suite supports one main protocol (IP) and several auxiliary protocols to help IP to perform its duties.</a:t>
            </a:r>
          </a:p>
        </p:txBody>
      </p:sp>
      <p:sp>
        <p:nvSpPr>
          <p:cNvPr id="60421" name="Rectangle 5">
            <a:extLst>
              <a:ext uri="{FF2B5EF4-FFF2-40B4-BE49-F238E27FC236}">
                <a16:creationId xmlns:a16="http://schemas.microsoft.com/office/drawing/2014/main" id="{5A87345D-255D-4FEC-8943-085F22347A95}"/>
              </a:ext>
            </a:extLst>
          </p:cNvPr>
          <p:cNvSpPr>
            <a:spLocks noChangeArrowheads="1"/>
          </p:cNvSpPr>
          <p:nvPr/>
        </p:nvSpPr>
        <p:spPr bwMode="auto">
          <a:xfrm>
            <a:off x="1600200" y="2359026"/>
            <a:ext cx="8915400" cy="3508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800" b="0">
                <a:latin typeface="Times New Roman" panose="02020603050405020304" pitchFamily="18" charset="0"/>
              </a:rPr>
              <a:t>	In the TCP/IP protocol suite, the main protocol at the network layer is </a:t>
            </a:r>
            <a:r>
              <a:rPr lang="en-US" altLang="en-US" sz="2800">
                <a:solidFill>
                  <a:schemeClr val="folHlink"/>
                </a:solidFill>
                <a:latin typeface="Times New Roman" panose="02020603050405020304" pitchFamily="18" charset="0"/>
              </a:rPr>
              <a:t>Internet Protocol (IP).</a:t>
            </a:r>
            <a:r>
              <a:rPr lang="en-US" altLang="en-US" sz="2800" b="0">
                <a:latin typeface="Times New Roman" panose="02020603050405020304" pitchFamily="18" charset="0"/>
              </a:rPr>
              <a:t> The current version is IPv4 (version 4) although IPv6 (version 6) is also in use, although not ubiquitously. IPv4 is responsible for the delivery of a packet from the source computer to the destination computer. For this purpose, every computer and router in the world is identified by a 32-bit IP address, which is presented in dotted decimal notation.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36D3C5-8072-6133-70F0-8B4C7D8BA3D0}"/>
              </a:ext>
            </a:extLst>
          </p:cNvPr>
          <p:cNvPicPr>
            <a:picLocks noChangeAspect="1"/>
          </p:cNvPicPr>
          <p:nvPr/>
        </p:nvPicPr>
        <p:blipFill>
          <a:blip r:embed="rId3"/>
          <a:stretch>
            <a:fillRect/>
          </a:stretch>
        </p:blipFill>
        <p:spPr>
          <a:xfrm>
            <a:off x="1575583" y="1491174"/>
            <a:ext cx="8693832" cy="17725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4675" name="Text Box 3">
            <a:extLst>
              <a:ext uri="{FF2B5EF4-FFF2-40B4-BE49-F238E27FC236}">
                <a16:creationId xmlns:a16="http://schemas.microsoft.com/office/drawing/2014/main" id="{13BCA542-AF93-3937-9DE8-2A8A0BDDB82D}"/>
              </a:ext>
            </a:extLst>
          </p:cNvPr>
          <p:cNvSpPr txBox="1">
            <a:spLocks noChangeArrowheads="1"/>
          </p:cNvSpPr>
          <p:nvPr/>
        </p:nvSpPr>
        <p:spPr bwMode="auto">
          <a:xfrm>
            <a:off x="1555751" y="597160"/>
            <a:ext cx="376462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4400" dirty="0">
                <a:solidFill>
                  <a:schemeClr val="accent6"/>
                </a:solidFill>
                <a:latin typeface="Calibri Light" panose="020F0302020204030204" pitchFamily="34" charset="0"/>
                <a:cs typeface="Calibri Light" panose="020F0302020204030204" pitchFamily="34" charset="0"/>
              </a:rPr>
              <a:t>INTRODUCTION</a:t>
            </a:r>
          </a:p>
        </p:txBody>
      </p:sp>
      <p:sp>
        <p:nvSpPr>
          <p:cNvPr id="9220" name="Text Box 4">
            <a:extLst>
              <a:ext uri="{FF2B5EF4-FFF2-40B4-BE49-F238E27FC236}">
                <a16:creationId xmlns:a16="http://schemas.microsoft.com/office/drawing/2014/main" id="{6491074E-8749-B4BE-5D3B-2C7BEE4E00A5}"/>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en-US" altLang="en-US" sz="1800">
              <a:latin typeface="Times New Roman" panose="02020603050405020304" pitchFamily="18" charset="0"/>
            </a:endParaRPr>
          </a:p>
        </p:txBody>
      </p:sp>
      <p:sp>
        <p:nvSpPr>
          <p:cNvPr id="924677" name="Rectangle 5">
            <a:extLst>
              <a:ext uri="{FF2B5EF4-FFF2-40B4-BE49-F238E27FC236}">
                <a16:creationId xmlns:a16="http://schemas.microsoft.com/office/drawing/2014/main" id="{3C15D6B0-9E0C-7238-2B71-617FC144FD69}"/>
              </a:ext>
            </a:extLst>
          </p:cNvPr>
          <p:cNvSpPr>
            <a:spLocks noChangeArrowheads="1"/>
          </p:cNvSpPr>
          <p:nvPr/>
        </p:nvSpPr>
        <p:spPr bwMode="auto">
          <a:xfrm>
            <a:off x="1708150" y="1663959"/>
            <a:ext cx="82296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altLang="en-US" sz="2800" dirty="0">
                <a:latin typeface="Times New Roman" panose="02020603050405020304" pitchFamily="18" charset="0"/>
              </a:rPr>
              <a:t>A </a:t>
            </a:r>
            <a:r>
              <a:rPr lang="en-US" altLang="en-US" sz="2800" dirty="0">
                <a:solidFill>
                  <a:schemeClr val="folHlink"/>
                </a:solidFill>
                <a:latin typeface="Times New Roman" panose="02020603050405020304" pitchFamily="18" charset="0"/>
              </a:rPr>
              <a:t>network</a:t>
            </a:r>
            <a:r>
              <a:rPr lang="en-US" altLang="en-US" sz="2800" dirty="0">
                <a:latin typeface="Times New Roman" panose="02020603050405020304" pitchFamily="18" charset="0"/>
              </a:rPr>
              <a:t> is a combination of hardware and software that sends data from one location to another. The hardware consists of the physical equipment that carries</a:t>
            </a:r>
          </a:p>
          <a:p>
            <a:pPr algn="just" eaLnBrk="1" hangingPunct="1">
              <a:defRPr/>
            </a:pPr>
            <a:r>
              <a:rPr lang="en-US" altLang="en-US" sz="2800" dirty="0">
                <a:latin typeface="Times New Roman" panose="02020603050405020304" pitchFamily="18" charset="0"/>
              </a:rPr>
              <a:t>signals from one point in the network to another. The software consists of instructions that make the services that we expect from a network possible.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 Box 2">
            <a:extLst>
              <a:ext uri="{FF2B5EF4-FFF2-40B4-BE49-F238E27FC236}">
                <a16:creationId xmlns:a16="http://schemas.microsoft.com/office/drawing/2014/main" id="{85073709-21BA-704C-791D-1E260ABF323E}"/>
              </a:ext>
            </a:extLst>
          </p:cNvPr>
          <p:cNvSpPr txBox="1">
            <a:spLocks noChangeArrowheads="1"/>
          </p:cNvSpPr>
          <p:nvPr/>
        </p:nvSpPr>
        <p:spPr bwMode="auto">
          <a:xfrm>
            <a:off x="1600199" y="766961"/>
            <a:ext cx="25067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b="0" dirty="0">
                <a:solidFill>
                  <a:schemeClr val="accent6"/>
                </a:solidFill>
                <a:latin typeface="+mj-lt"/>
              </a:rPr>
              <a:t>Data link layer</a:t>
            </a:r>
          </a:p>
        </p:txBody>
      </p:sp>
      <p:sp>
        <p:nvSpPr>
          <p:cNvPr id="64516" name="Rectangle 3">
            <a:extLst>
              <a:ext uri="{FF2B5EF4-FFF2-40B4-BE49-F238E27FC236}">
                <a16:creationId xmlns:a16="http://schemas.microsoft.com/office/drawing/2014/main" id="{570EB4C9-3A98-A5A3-541B-76947BD6DA27}"/>
              </a:ext>
            </a:extLst>
          </p:cNvPr>
          <p:cNvSpPr>
            <a:spLocks noChangeArrowheads="1"/>
          </p:cNvSpPr>
          <p:nvPr/>
        </p:nvSpPr>
        <p:spPr bwMode="auto">
          <a:xfrm>
            <a:off x="1676398" y="1356633"/>
            <a:ext cx="8915400" cy="22272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800" b="0" dirty="0">
                <a:latin typeface="Times New Roman" panose="02020603050405020304" pitchFamily="18" charset="0"/>
              </a:rPr>
              <a:t>As we saw in the previous section, the network layer packet may pass through several routers in its journey from its source to its destination. Carrying the packet from one node to another (where a node can be a computer or a router) is the responsibility of the data link layer.</a:t>
            </a:r>
          </a:p>
        </p:txBody>
      </p:sp>
      <p:pic>
        <p:nvPicPr>
          <p:cNvPr id="3" name="Picture 2">
            <a:extLst>
              <a:ext uri="{FF2B5EF4-FFF2-40B4-BE49-F238E27FC236}">
                <a16:creationId xmlns:a16="http://schemas.microsoft.com/office/drawing/2014/main" id="{3DD94F36-E645-B55F-D78F-E1038E9AEADD}"/>
              </a:ext>
            </a:extLst>
          </p:cNvPr>
          <p:cNvPicPr>
            <a:picLocks noChangeAspect="1"/>
          </p:cNvPicPr>
          <p:nvPr/>
        </p:nvPicPr>
        <p:blipFill>
          <a:blip r:embed="rId3"/>
          <a:stretch>
            <a:fillRect/>
          </a:stretch>
        </p:blipFill>
        <p:spPr>
          <a:xfrm>
            <a:off x="1600199" y="3992561"/>
            <a:ext cx="8781757" cy="107180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CB8325-6AEA-9626-3B06-A539433A7CBF}"/>
              </a:ext>
            </a:extLst>
          </p:cNvPr>
          <p:cNvPicPr>
            <a:picLocks noChangeAspect="1"/>
          </p:cNvPicPr>
          <p:nvPr/>
        </p:nvPicPr>
        <p:blipFill>
          <a:blip r:embed="rId3"/>
          <a:stretch>
            <a:fillRect/>
          </a:stretch>
        </p:blipFill>
        <p:spPr>
          <a:xfrm>
            <a:off x="1420837" y="196948"/>
            <a:ext cx="9805181" cy="609130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2">
            <a:extLst>
              <a:ext uri="{FF2B5EF4-FFF2-40B4-BE49-F238E27FC236}">
                <a16:creationId xmlns:a16="http://schemas.microsoft.com/office/drawing/2014/main" id="{E49A72F4-C40E-613D-3D7A-19290A7ACAEB}"/>
              </a:ext>
            </a:extLst>
          </p:cNvPr>
          <p:cNvSpPr txBox="1">
            <a:spLocks noChangeArrowheads="1"/>
          </p:cNvSpPr>
          <p:nvPr/>
        </p:nvSpPr>
        <p:spPr bwMode="auto">
          <a:xfrm>
            <a:off x="1600200" y="132768"/>
            <a:ext cx="7315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b="0" dirty="0">
                <a:solidFill>
                  <a:schemeClr val="accent6"/>
                </a:solidFill>
                <a:latin typeface="Calibri Light" panose="020F0302020204030204" pitchFamily="34" charset="0"/>
                <a:cs typeface="Calibri Light" panose="020F0302020204030204" pitchFamily="34" charset="0"/>
              </a:rPr>
              <a:t>Data-link layer addresses</a:t>
            </a:r>
          </a:p>
        </p:txBody>
      </p:sp>
      <p:sp>
        <p:nvSpPr>
          <p:cNvPr id="68612" name="Rectangle 3">
            <a:extLst>
              <a:ext uri="{FF2B5EF4-FFF2-40B4-BE49-F238E27FC236}">
                <a16:creationId xmlns:a16="http://schemas.microsoft.com/office/drawing/2014/main" id="{7EE59F60-187F-BA73-49DA-6CDD093CEC2F}"/>
              </a:ext>
            </a:extLst>
          </p:cNvPr>
          <p:cNvSpPr>
            <a:spLocks noChangeArrowheads="1"/>
          </p:cNvSpPr>
          <p:nvPr/>
        </p:nvSpPr>
        <p:spPr bwMode="auto">
          <a:xfrm>
            <a:off x="1600200" y="609601"/>
            <a:ext cx="8915400" cy="22272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800" b="0">
                <a:latin typeface="Times New Roman" panose="02020603050405020304" pitchFamily="18" charset="0"/>
              </a:rPr>
              <a:t>Two questions that come to mind are how computer A knows the data-link layer address of router R</a:t>
            </a:r>
            <a:r>
              <a:rPr lang="en-US" altLang="en-US" sz="2800" b="0" baseline="-25000">
                <a:latin typeface="Times New Roman" panose="02020603050405020304" pitchFamily="18" charset="0"/>
              </a:rPr>
              <a:t>1</a:t>
            </a:r>
            <a:r>
              <a:rPr lang="en-US" altLang="en-US" sz="2800" b="0">
                <a:latin typeface="Times New Roman" panose="02020603050405020304" pitchFamily="18" charset="0"/>
              </a:rPr>
              <a:t>, or router R</a:t>
            </a:r>
            <a:r>
              <a:rPr lang="en-US" altLang="en-US" sz="2800" b="0" baseline="-25000">
                <a:latin typeface="Times New Roman" panose="02020603050405020304" pitchFamily="18" charset="0"/>
              </a:rPr>
              <a:t>1</a:t>
            </a:r>
            <a:r>
              <a:rPr lang="en-US" altLang="en-US" sz="2800" b="0">
                <a:latin typeface="Times New Roman" panose="02020603050405020304" pitchFamily="18" charset="0"/>
              </a:rPr>
              <a:t> knows the data-link layer address of router R</a:t>
            </a:r>
            <a:r>
              <a:rPr lang="en-US" altLang="en-US" sz="2800" b="0" baseline="-25000">
                <a:latin typeface="Times New Roman" panose="02020603050405020304" pitchFamily="18" charset="0"/>
              </a:rPr>
              <a:t>4</a:t>
            </a:r>
            <a:r>
              <a:rPr lang="en-US" altLang="en-US" sz="2800" b="0">
                <a:latin typeface="Times New Roman" panose="02020603050405020304" pitchFamily="18" charset="0"/>
              </a:rPr>
              <a:t>. A device can find the data-link address of another device either </a:t>
            </a:r>
            <a:r>
              <a:rPr lang="en-US" altLang="en-US" sz="2800">
                <a:solidFill>
                  <a:schemeClr val="folHlink"/>
                </a:solidFill>
                <a:latin typeface="Times New Roman" panose="02020603050405020304" pitchFamily="18" charset="0"/>
              </a:rPr>
              <a:t>statically</a:t>
            </a:r>
            <a:r>
              <a:rPr lang="en-US" altLang="en-US" sz="2800" b="0">
                <a:latin typeface="Times New Roman" panose="02020603050405020304" pitchFamily="18" charset="0"/>
              </a:rPr>
              <a:t> or </a:t>
            </a:r>
            <a:r>
              <a:rPr lang="en-US" altLang="en-US" sz="2800">
                <a:solidFill>
                  <a:schemeClr val="folHlink"/>
                </a:solidFill>
                <a:latin typeface="Times New Roman" panose="02020603050405020304" pitchFamily="18" charset="0"/>
              </a:rPr>
              <a:t>dynamically</a:t>
            </a:r>
            <a:r>
              <a:rPr lang="en-US" altLang="en-US" sz="2800" b="0">
                <a:latin typeface="Times New Roman" panose="02020603050405020304" pitchFamily="18" charset="0"/>
              </a:rPr>
              <a:t>. </a:t>
            </a:r>
          </a:p>
        </p:txBody>
      </p:sp>
      <p:pic>
        <p:nvPicPr>
          <p:cNvPr id="3" name="Picture 2">
            <a:extLst>
              <a:ext uri="{FF2B5EF4-FFF2-40B4-BE49-F238E27FC236}">
                <a16:creationId xmlns:a16="http://schemas.microsoft.com/office/drawing/2014/main" id="{418A4331-F579-1F58-F9AD-EF16CAF25707}"/>
              </a:ext>
            </a:extLst>
          </p:cNvPr>
          <p:cNvPicPr>
            <a:picLocks noChangeAspect="1"/>
          </p:cNvPicPr>
          <p:nvPr/>
        </p:nvPicPr>
        <p:blipFill>
          <a:blip r:embed="rId3"/>
          <a:stretch>
            <a:fillRect/>
          </a:stretch>
        </p:blipFill>
        <p:spPr>
          <a:xfrm>
            <a:off x="1524000" y="2836865"/>
            <a:ext cx="9195581" cy="341153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4">
            <a:extLst>
              <a:ext uri="{FF2B5EF4-FFF2-40B4-BE49-F238E27FC236}">
                <a16:creationId xmlns:a16="http://schemas.microsoft.com/office/drawing/2014/main" id="{2F7ECBAC-E6DD-5A6C-72BA-DA647AAFF896}"/>
              </a:ext>
            </a:extLst>
          </p:cNvPr>
          <p:cNvSpPr>
            <a:spLocks noChangeArrowheads="1"/>
          </p:cNvSpPr>
          <p:nvPr/>
        </p:nvSpPr>
        <p:spPr bwMode="auto">
          <a:xfrm>
            <a:off x="1638300" y="506963"/>
            <a:ext cx="8915400" cy="30813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800" b="0" dirty="0">
                <a:latin typeface="Times New Roman" panose="02020603050405020304" pitchFamily="18" charset="0"/>
              </a:rPr>
              <a:t>Unlike IP addresses, addresses at the data-link layer cannot be universal. Each data link protocol may have a different address format and size. The Ethernet protocol, the most prevalent local area network in use today, uses a 48-bit address, which is normally written in hexadecimal format (grouped in six sections, each with two hexadecimal digits) as shown below:</a:t>
            </a:r>
          </a:p>
        </p:txBody>
      </p:sp>
      <p:pic>
        <p:nvPicPr>
          <p:cNvPr id="3" name="Picture 2">
            <a:extLst>
              <a:ext uri="{FF2B5EF4-FFF2-40B4-BE49-F238E27FC236}">
                <a16:creationId xmlns:a16="http://schemas.microsoft.com/office/drawing/2014/main" id="{E23BBE4A-4ED7-A2A7-A528-55E33B581BEC}"/>
              </a:ext>
            </a:extLst>
          </p:cNvPr>
          <p:cNvPicPr>
            <a:picLocks noChangeAspect="1"/>
          </p:cNvPicPr>
          <p:nvPr/>
        </p:nvPicPr>
        <p:blipFill>
          <a:blip r:embed="rId3"/>
          <a:stretch>
            <a:fillRect/>
          </a:stretch>
        </p:blipFill>
        <p:spPr>
          <a:xfrm>
            <a:off x="1786596" y="3812346"/>
            <a:ext cx="8257735" cy="88626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1">
            <a:extLst>
              <a:ext uri="{FF2B5EF4-FFF2-40B4-BE49-F238E27FC236}">
                <a16:creationId xmlns:a16="http://schemas.microsoft.com/office/drawing/2014/main" id="{CE349752-4829-DFCD-1E3D-BC0542379CE2}"/>
              </a:ext>
            </a:extLst>
          </p:cNvPr>
          <p:cNvSpPr>
            <a:spLocks noGrp="1"/>
          </p:cNvSpPr>
          <p:nvPr>
            <p:ph type="sldNum" sz="quarter" idx="4294967295"/>
          </p:nvPr>
        </p:nvSpPr>
        <p:spPr>
          <a:xfrm>
            <a:off x="838200" y="6356350"/>
            <a:ext cx="2743200" cy="365125"/>
          </a:xfrm>
          <a:noFill/>
        </p:spPr>
        <p:txBody>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1200">
                <a:solidFill>
                  <a:schemeClr val="bg2"/>
                </a:solidFill>
              </a:rPr>
              <a:t>6.</a:t>
            </a:r>
            <a:fld id="{5F368CCB-537F-4E88-8242-F5BAE8D1F202}" type="slidenum">
              <a:rPr lang="en-US" altLang="en-US" sz="1200">
                <a:solidFill>
                  <a:schemeClr val="bg2"/>
                </a:solidFill>
              </a:rPr>
              <a:pPr/>
              <a:t>34</a:t>
            </a:fld>
            <a:endParaRPr lang="en-US" altLang="en-US" sz="1200">
              <a:solidFill>
                <a:schemeClr val="bg2"/>
              </a:solidFill>
            </a:endParaRPr>
          </a:p>
        </p:txBody>
      </p:sp>
      <p:sp>
        <p:nvSpPr>
          <p:cNvPr id="72707" name="Text Box 2">
            <a:extLst>
              <a:ext uri="{FF2B5EF4-FFF2-40B4-BE49-F238E27FC236}">
                <a16:creationId xmlns:a16="http://schemas.microsoft.com/office/drawing/2014/main" id="{1A390F0E-4EA8-487E-BC4E-82871E1F04A2}"/>
              </a:ext>
            </a:extLst>
          </p:cNvPr>
          <p:cNvSpPr txBox="1">
            <a:spLocks noChangeArrowheads="1"/>
          </p:cNvSpPr>
          <p:nvPr/>
        </p:nvSpPr>
        <p:spPr bwMode="auto">
          <a:xfrm>
            <a:off x="1600200" y="559472"/>
            <a:ext cx="237154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b="0" dirty="0">
                <a:solidFill>
                  <a:schemeClr val="accent6"/>
                </a:solidFill>
                <a:latin typeface="+mj-lt"/>
              </a:rPr>
              <a:t>Physical layer</a:t>
            </a:r>
          </a:p>
        </p:txBody>
      </p:sp>
      <p:sp>
        <p:nvSpPr>
          <p:cNvPr id="72708" name="Rectangle 3">
            <a:extLst>
              <a:ext uri="{FF2B5EF4-FFF2-40B4-BE49-F238E27FC236}">
                <a16:creationId xmlns:a16="http://schemas.microsoft.com/office/drawing/2014/main" id="{A4616D2A-AB85-1927-B523-81E6E6883A76}"/>
              </a:ext>
            </a:extLst>
          </p:cNvPr>
          <p:cNvSpPr>
            <a:spLocks noChangeArrowheads="1"/>
          </p:cNvSpPr>
          <p:nvPr/>
        </p:nvSpPr>
        <p:spPr bwMode="auto">
          <a:xfrm>
            <a:off x="1600200" y="1365964"/>
            <a:ext cx="8915400" cy="35394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800" b="0" dirty="0">
                <a:latin typeface="Times New Roman" panose="02020603050405020304" pitchFamily="18" charset="0"/>
              </a:rPr>
              <a:t>The physical layer coordinates the functions required to carry a bit stream over a physical medium. Although the data link layer is responsible for moving a </a:t>
            </a:r>
            <a:r>
              <a:rPr lang="en-US" altLang="en-US" sz="2800" dirty="0">
                <a:solidFill>
                  <a:schemeClr val="folHlink"/>
                </a:solidFill>
                <a:latin typeface="Times New Roman" panose="02020603050405020304" pitchFamily="18" charset="0"/>
              </a:rPr>
              <a:t>frame</a:t>
            </a:r>
            <a:r>
              <a:rPr lang="en-US" altLang="en-US" sz="2800" b="0" dirty="0">
                <a:latin typeface="Times New Roman" panose="02020603050405020304" pitchFamily="18" charset="0"/>
              </a:rPr>
              <a:t> from one node to another, the physical layer is responsible for moving the </a:t>
            </a:r>
            <a:r>
              <a:rPr lang="en-US" altLang="en-US" sz="2800" dirty="0">
                <a:solidFill>
                  <a:schemeClr val="folHlink"/>
                </a:solidFill>
                <a:latin typeface="Times New Roman" panose="02020603050405020304" pitchFamily="18" charset="0"/>
              </a:rPr>
              <a:t>individual bits</a:t>
            </a:r>
            <a:r>
              <a:rPr lang="en-US" altLang="en-US" sz="2800" b="0" dirty="0">
                <a:latin typeface="Times New Roman" panose="02020603050405020304" pitchFamily="18" charset="0"/>
              </a:rPr>
              <a:t> that make up the frame to the next node. In other words, the unit of transfer in the data link layer is a frame, while the unit of transfer in the physical layer is</a:t>
            </a:r>
          </a:p>
          <a:p>
            <a:pPr algn="just"/>
            <a:r>
              <a:rPr lang="en-US" altLang="en-US" sz="2800" b="0" dirty="0">
                <a:latin typeface="Times New Roman" panose="02020603050405020304" pitchFamily="18" charset="0"/>
              </a:rPr>
              <a:t>a bit. </a:t>
            </a:r>
          </a:p>
        </p:txBody>
      </p:sp>
      <p:sp>
        <p:nvSpPr>
          <p:cNvPr id="72709" name="Rectangle 8">
            <a:extLst>
              <a:ext uri="{FF2B5EF4-FFF2-40B4-BE49-F238E27FC236}">
                <a16:creationId xmlns:a16="http://schemas.microsoft.com/office/drawing/2014/main" id="{FDF391BA-BC87-27FC-88E6-4E2159FFAA15}"/>
              </a:ext>
            </a:extLst>
          </p:cNvPr>
          <p:cNvSpPr>
            <a:spLocks noChangeArrowheads="1"/>
          </p:cNvSpPr>
          <p:nvPr/>
        </p:nvSpPr>
        <p:spPr bwMode="auto">
          <a:xfrm>
            <a:off x="1905000" y="5302251"/>
            <a:ext cx="8382000" cy="954107"/>
          </a:xfrm>
          <a:prstGeom prst="rect">
            <a:avLst/>
          </a:prstGeom>
          <a:solidFill>
            <a:schemeClr val="accent1"/>
          </a:solidFill>
          <a:ln w="76200" algn="ctr">
            <a:noFill/>
            <a:miter lim="800000"/>
            <a:headEnd/>
            <a:tailEnd/>
          </a:ln>
          <a:effec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ctr"/>
            <a:r>
              <a:rPr lang="en-US" altLang="en-US" sz="2800" dirty="0">
                <a:latin typeface="Times New Roman" panose="02020603050405020304" pitchFamily="18" charset="0"/>
              </a:rPr>
              <a:t>The physical layer is responsible for node-to-node delivery of bits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70339B-5F46-5A3F-8DC3-AF596EF90B8F}"/>
              </a:ext>
            </a:extLst>
          </p:cNvPr>
          <p:cNvPicPr>
            <a:picLocks noChangeAspect="1"/>
          </p:cNvPicPr>
          <p:nvPr/>
        </p:nvPicPr>
        <p:blipFill>
          <a:blip r:embed="rId3"/>
          <a:stretch>
            <a:fillRect/>
          </a:stretch>
        </p:blipFill>
        <p:spPr>
          <a:xfrm>
            <a:off x="1463040" y="1336432"/>
            <a:ext cx="9467557" cy="351692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ext Box 2">
            <a:extLst>
              <a:ext uri="{FF2B5EF4-FFF2-40B4-BE49-F238E27FC236}">
                <a16:creationId xmlns:a16="http://schemas.microsoft.com/office/drawing/2014/main" id="{5ECACBA9-68F8-3594-1D78-630D6B677CE3}"/>
              </a:ext>
            </a:extLst>
          </p:cNvPr>
          <p:cNvSpPr txBox="1">
            <a:spLocks noChangeArrowheads="1"/>
          </p:cNvSpPr>
          <p:nvPr/>
        </p:nvSpPr>
        <p:spPr bwMode="auto">
          <a:xfrm>
            <a:off x="1524000" y="104775"/>
            <a:ext cx="35984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3600" b="0" dirty="0">
                <a:solidFill>
                  <a:schemeClr val="accent6"/>
                </a:solidFill>
                <a:latin typeface="+mj-lt"/>
              </a:rPr>
              <a:t>Summary of layers</a:t>
            </a:r>
          </a:p>
        </p:txBody>
      </p:sp>
      <p:sp>
        <p:nvSpPr>
          <p:cNvPr id="76804" name="Rectangle 3">
            <a:extLst>
              <a:ext uri="{FF2B5EF4-FFF2-40B4-BE49-F238E27FC236}">
                <a16:creationId xmlns:a16="http://schemas.microsoft.com/office/drawing/2014/main" id="{DDDD0131-8B23-FE34-2E1A-D2081583C000}"/>
              </a:ext>
            </a:extLst>
          </p:cNvPr>
          <p:cNvSpPr>
            <a:spLocks noChangeArrowheads="1"/>
          </p:cNvSpPr>
          <p:nvPr/>
        </p:nvSpPr>
        <p:spPr bwMode="auto">
          <a:xfrm>
            <a:off x="1600200" y="638175"/>
            <a:ext cx="89154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800" b="0">
                <a:latin typeface="Times New Roman" panose="02020603050405020304" pitchFamily="18" charset="0"/>
              </a:rPr>
              <a:t>Figure 6.18 summarizes the duties of each layer in the TCP/IP protocol and the addresses involved in each layer.</a:t>
            </a:r>
          </a:p>
        </p:txBody>
      </p:sp>
      <p:pic>
        <p:nvPicPr>
          <p:cNvPr id="3" name="Picture 2">
            <a:extLst>
              <a:ext uri="{FF2B5EF4-FFF2-40B4-BE49-F238E27FC236}">
                <a16:creationId xmlns:a16="http://schemas.microsoft.com/office/drawing/2014/main" id="{901DFA70-1999-CFE6-B0CE-713D072758B7}"/>
              </a:ext>
            </a:extLst>
          </p:cNvPr>
          <p:cNvPicPr>
            <a:picLocks noChangeAspect="1"/>
          </p:cNvPicPr>
          <p:nvPr/>
        </p:nvPicPr>
        <p:blipFill>
          <a:blip r:embed="rId3"/>
          <a:stretch>
            <a:fillRect/>
          </a:stretch>
        </p:blipFill>
        <p:spPr>
          <a:xfrm>
            <a:off x="1524000" y="1598393"/>
            <a:ext cx="9434732" cy="478834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88E9A4-08C2-82CD-8011-B38C94F88F4C}"/>
              </a:ext>
            </a:extLst>
          </p:cNvPr>
          <p:cNvPicPr>
            <a:picLocks noChangeAspect="1"/>
          </p:cNvPicPr>
          <p:nvPr/>
        </p:nvPicPr>
        <p:blipFill>
          <a:blip r:embed="rId3"/>
          <a:stretch>
            <a:fillRect/>
          </a:stretch>
        </p:blipFill>
        <p:spPr>
          <a:xfrm>
            <a:off x="1448972" y="731520"/>
            <a:ext cx="9889587" cy="506436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883" name="Text Box 3">
            <a:extLst>
              <a:ext uri="{FF2B5EF4-FFF2-40B4-BE49-F238E27FC236}">
                <a16:creationId xmlns:a16="http://schemas.microsoft.com/office/drawing/2014/main" id="{73D8D5D6-B9E0-66E0-4431-1918DC0CBAE5}"/>
              </a:ext>
            </a:extLst>
          </p:cNvPr>
          <p:cNvSpPr txBox="1">
            <a:spLocks noChangeArrowheads="1"/>
          </p:cNvSpPr>
          <p:nvPr/>
        </p:nvSpPr>
        <p:spPr bwMode="auto">
          <a:xfrm>
            <a:off x="1708150" y="405882"/>
            <a:ext cx="580235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4400" dirty="0">
                <a:solidFill>
                  <a:schemeClr val="accent6"/>
                </a:solidFill>
                <a:latin typeface="Calibri Light" panose="020F0302020204030204" pitchFamily="34" charset="0"/>
                <a:cs typeface="Calibri Light" panose="020F0302020204030204" pitchFamily="34" charset="0"/>
              </a:rPr>
              <a:t>INTERNET APPLICATIONS</a:t>
            </a:r>
          </a:p>
        </p:txBody>
      </p:sp>
      <p:sp>
        <p:nvSpPr>
          <p:cNvPr id="80900" name="Text Box 4">
            <a:extLst>
              <a:ext uri="{FF2B5EF4-FFF2-40B4-BE49-F238E27FC236}">
                <a16:creationId xmlns:a16="http://schemas.microsoft.com/office/drawing/2014/main" id="{4AD69644-0075-AAC6-0F93-9765FE0B1D1C}"/>
              </a:ext>
            </a:extLst>
          </p:cNvPr>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endParaRPr lang="en-US" altLang="en-US" sz="1800">
              <a:latin typeface="Times New Roman" panose="02020603050405020304" pitchFamily="18" charset="0"/>
            </a:endParaRPr>
          </a:p>
        </p:txBody>
      </p:sp>
      <p:sp>
        <p:nvSpPr>
          <p:cNvPr id="1146885" name="Rectangle 5">
            <a:extLst>
              <a:ext uri="{FF2B5EF4-FFF2-40B4-BE49-F238E27FC236}">
                <a16:creationId xmlns:a16="http://schemas.microsoft.com/office/drawing/2014/main" id="{3CA6943E-367B-A97A-1CDA-D7911B029D0A}"/>
              </a:ext>
            </a:extLst>
          </p:cNvPr>
          <p:cNvSpPr>
            <a:spLocks noChangeArrowheads="1"/>
          </p:cNvSpPr>
          <p:nvPr/>
        </p:nvSpPr>
        <p:spPr bwMode="auto">
          <a:xfrm>
            <a:off x="1708150" y="1318728"/>
            <a:ext cx="82296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en-US" altLang="en-US" sz="2800" dirty="0">
                <a:latin typeface="Times New Roman" panose="02020603050405020304" pitchFamily="18" charset="0"/>
              </a:rPr>
              <a:t>The main task of the Internet is to provide services for users. Among the most popular applications are </a:t>
            </a:r>
            <a:r>
              <a:rPr lang="en-US" altLang="en-US" sz="2800" dirty="0">
                <a:solidFill>
                  <a:schemeClr val="folHlink"/>
                </a:solidFill>
                <a:latin typeface="Times New Roman" panose="02020603050405020304" pitchFamily="18" charset="0"/>
              </a:rPr>
              <a:t>electronic mail</a:t>
            </a:r>
            <a:r>
              <a:rPr lang="en-US" altLang="en-US" sz="2800" dirty="0">
                <a:latin typeface="Times New Roman" panose="02020603050405020304" pitchFamily="18" charset="0"/>
              </a:rPr>
              <a:t>, </a:t>
            </a:r>
            <a:r>
              <a:rPr lang="en-US" altLang="en-US" sz="2800" dirty="0">
                <a:solidFill>
                  <a:schemeClr val="folHlink"/>
                </a:solidFill>
                <a:latin typeface="Times New Roman" panose="02020603050405020304" pitchFamily="18" charset="0"/>
              </a:rPr>
              <a:t>remote login</a:t>
            </a:r>
            <a:r>
              <a:rPr lang="en-US" altLang="en-US" sz="2800" dirty="0">
                <a:latin typeface="Times New Roman" panose="02020603050405020304" pitchFamily="18" charset="0"/>
              </a:rPr>
              <a:t>, </a:t>
            </a:r>
            <a:r>
              <a:rPr lang="en-US" altLang="en-US" sz="2800" dirty="0">
                <a:solidFill>
                  <a:schemeClr val="folHlink"/>
                </a:solidFill>
                <a:latin typeface="Times New Roman" panose="02020603050405020304" pitchFamily="18" charset="0"/>
              </a:rPr>
              <a:t>file transfer</a:t>
            </a:r>
            <a:r>
              <a:rPr lang="en-US" altLang="en-US" sz="2800" dirty="0">
                <a:latin typeface="Times New Roman" panose="02020603050405020304" pitchFamily="18" charset="0"/>
              </a:rPr>
              <a:t>, and accessing the </a:t>
            </a:r>
            <a:r>
              <a:rPr lang="en-US" altLang="en-US" sz="2800" dirty="0">
                <a:solidFill>
                  <a:schemeClr val="folHlink"/>
                </a:solidFill>
                <a:latin typeface="Times New Roman" panose="02020603050405020304" pitchFamily="18" charset="0"/>
              </a:rPr>
              <a:t>World Wide Web (WWW).</a:t>
            </a:r>
            <a:r>
              <a:rPr lang="en-US" altLang="en-US" sz="2800" dirty="0">
                <a:latin typeface="Times New Roman" panose="02020603050405020304" pitchFamily="18" charset="0"/>
              </a:rPr>
              <a:t> We briefly discuss these applications in this section.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ext Box 2">
            <a:extLst>
              <a:ext uri="{FF2B5EF4-FFF2-40B4-BE49-F238E27FC236}">
                <a16:creationId xmlns:a16="http://schemas.microsoft.com/office/drawing/2014/main" id="{8F6B8DFE-2D1B-1023-02E0-544703EB4A7B}"/>
              </a:ext>
            </a:extLst>
          </p:cNvPr>
          <p:cNvSpPr txBox="1">
            <a:spLocks noChangeArrowheads="1"/>
          </p:cNvSpPr>
          <p:nvPr/>
        </p:nvSpPr>
        <p:spPr bwMode="auto">
          <a:xfrm>
            <a:off x="1600200" y="539240"/>
            <a:ext cx="29472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3600" b="0" dirty="0">
                <a:solidFill>
                  <a:schemeClr val="accent6"/>
                </a:solidFill>
                <a:latin typeface="+mj-lt"/>
              </a:rPr>
              <a:t>Electronic-mail</a:t>
            </a:r>
          </a:p>
        </p:txBody>
      </p:sp>
      <p:sp>
        <p:nvSpPr>
          <p:cNvPr id="82948" name="Rectangle 3">
            <a:extLst>
              <a:ext uri="{FF2B5EF4-FFF2-40B4-BE49-F238E27FC236}">
                <a16:creationId xmlns:a16="http://schemas.microsoft.com/office/drawing/2014/main" id="{EC0995A3-16A0-9FC7-7C05-A6E42B7C54C5}"/>
              </a:ext>
            </a:extLst>
          </p:cNvPr>
          <p:cNvSpPr>
            <a:spLocks noChangeArrowheads="1"/>
          </p:cNvSpPr>
          <p:nvPr/>
        </p:nvSpPr>
        <p:spPr bwMode="auto">
          <a:xfrm>
            <a:off x="1600200" y="1309979"/>
            <a:ext cx="8915400" cy="4362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800" b="0" dirty="0">
                <a:latin typeface="Times New Roman" panose="02020603050405020304" pitchFamily="18" charset="0"/>
              </a:rPr>
              <a:t>Let us first discuss electronic mail (e-mail). Ironically, this first application that we discuss in this section cannot be supported by one client process and one server process. The reason is that e-mail is exchange of messages between two entities. Although the sender of the e-mail can be a client program, the receiver cannot be the corresponding server, because that implies that the receiver must let their computer run all the time, as they do not know when an e-mail will arrive. For this purpose, e-mail architecture is designed as shown in Figure 6.20.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2">
            <a:extLst>
              <a:ext uri="{FF2B5EF4-FFF2-40B4-BE49-F238E27FC236}">
                <a16:creationId xmlns:a16="http://schemas.microsoft.com/office/drawing/2014/main" id="{9935383B-AAE7-223C-6592-BD97108C5A38}"/>
              </a:ext>
            </a:extLst>
          </p:cNvPr>
          <p:cNvSpPr txBox="1">
            <a:spLocks noChangeArrowheads="1"/>
          </p:cNvSpPr>
          <p:nvPr/>
        </p:nvSpPr>
        <p:spPr bwMode="auto">
          <a:xfrm>
            <a:off x="1524000" y="0"/>
            <a:ext cx="386580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4400" b="0" dirty="0">
                <a:solidFill>
                  <a:schemeClr val="accent6"/>
                </a:solidFill>
                <a:latin typeface="Calibri Light" panose="020F0302020204030204" pitchFamily="34" charset="0"/>
                <a:cs typeface="Calibri Light" panose="020F0302020204030204" pitchFamily="34" charset="0"/>
              </a:rPr>
              <a:t>Network criteria</a:t>
            </a:r>
          </a:p>
        </p:txBody>
      </p:sp>
      <p:sp>
        <p:nvSpPr>
          <p:cNvPr id="11268" name="Rectangle 3">
            <a:extLst>
              <a:ext uri="{FF2B5EF4-FFF2-40B4-BE49-F238E27FC236}">
                <a16:creationId xmlns:a16="http://schemas.microsoft.com/office/drawing/2014/main" id="{873965E7-EB57-2F9D-4C34-18C20383FB91}"/>
              </a:ext>
            </a:extLst>
          </p:cNvPr>
          <p:cNvSpPr>
            <a:spLocks noChangeArrowheads="1"/>
          </p:cNvSpPr>
          <p:nvPr/>
        </p:nvSpPr>
        <p:spPr bwMode="auto">
          <a:xfrm>
            <a:off x="1600200" y="685800"/>
            <a:ext cx="89154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800" b="0">
                <a:latin typeface="Times New Roman" panose="02020603050405020304" pitchFamily="18" charset="0"/>
              </a:rPr>
              <a:t>A network must be able to meet a number of criteria. The most important of these are performance, reliability, and security.</a:t>
            </a:r>
          </a:p>
        </p:txBody>
      </p:sp>
      <p:sp>
        <p:nvSpPr>
          <p:cNvPr id="11269" name="Rectangle 8">
            <a:extLst>
              <a:ext uri="{FF2B5EF4-FFF2-40B4-BE49-F238E27FC236}">
                <a16:creationId xmlns:a16="http://schemas.microsoft.com/office/drawing/2014/main" id="{19083844-7548-BD8E-E590-7B34FC929A8C}"/>
              </a:ext>
            </a:extLst>
          </p:cNvPr>
          <p:cNvSpPr>
            <a:spLocks noChangeArrowheads="1"/>
          </p:cNvSpPr>
          <p:nvPr/>
        </p:nvSpPr>
        <p:spPr bwMode="auto">
          <a:xfrm>
            <a:off x="1600200" y="2120901"/>
            <a:ext cx="8915400"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400" dirty="0">
                <a:solidFill>
                  <a:srgbClr val="660066"/>
                </a:solidFill>
                <a:latin typeface="Times New Roman" panose="02020603050405020304" pitchFamily="18" charset="0"/>
              </a:rPr>
              <a:t>Performance</a:t>
            </a:r>
            <a:r>
              <a:rPr lang="en-US" altLang="en-US" sz="2400" b="0" dirty="0">
                <a:latin typeface="Times New Roman" panose="02020603050405020304" pitchFamily="18" charset="0"/>
              </a:rPr>
              <a:t> can be measured in many ways, including transit time and response time. </a:t>
            </a:r>
          </a:p>
        </p:txBody>
      </p:sp>
      <p:sp>
        <p:nvSpPr>
          <p:cNvPr id="11270" name="Rectangle 9">
            <a:extLst>
              <a:ext uri="{FF2B5EF4-FFF2-40B4-BE49-F238E27FC236}">
                <a16:creationId xmlns:a16="http://schemas.microsoft.com/office/drawing/2014/main" id="{5EFA887C-0E51-5451-74FF-6F5A9DCF7459}"/>
              </a:ext>
            </a:extLst>
          </p:cNvPr>
          <p:cNvSpPr>
            <a:spLocks noChangeArrowheads="1"/>
          </p:cNvSpPr>
          <p:nvPr/>
        </p:nvSpPr>
        <p:spPr bwMode="auto">
          <a:xfrm>
            <a:off x="1600200" y="4343401"/>
            <a:ext cx="8915400" cy="12003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400">
                <a:solidFill>
                  <a:srgbClr val="660066"/>
                </a:solidFill>
                <a:latin typeface="Times New Roman" panose="02020603050405020304" pitchFamily="18" charset="0"/>
              </a:rPr>
              <a:t>Network security</a:t>
            </a:r>
            <a:r>
              <a:rPr lang="en-US" altLang="en-US" sz="2400" b="0">
                <a:latin typeface="Times New Roman" panose="02020603050405020304" pitchFamily="18" charset="0"/>
              </a:rPr>
              <a:t> issues include protecting data from unauthorized access, damage, and change, and implementing policies and procedures for recovery from breaches and data losses.</a:t>
            </a:r>
          </a:p>
        </p:txBody>
      </p:sp>
      <p:sp>
        <p:nvSpPr>
          <p:cNvPr id="11271" name="Rectangle 10">
            <a:extLst>
              <a:ext uri="{FF2B5EF4-FFF2-40B4-BE49-F238E27FC236}">
                <a16:creationId xmlns:a16="http://schemas.microsoft.com/office/drawing/2014/main" id="{534F5E2E-2CB1-6D71-2C35-D7B2F2AFF3FF}"/>
              </a:ext>
            </a:extLst>
          </p:cNvPr>
          <p:cNvSpPr>
            <a:spLocks noChangeArrowheads="1"/>
          </p:cNvSpPr>
          <p:nvPr/>
        </p:nvSpPr>
        <p:spPr bwMode="auto">
          <a:xfrm>
            <a:off x="1600200" y="3292476"/>
            <a:ext cx="8915400"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400">
                <a:solidFill>
                  <a:srgbClr val="660066"/>
                </a:solidFill>
                <a:latin typeface="Times New Roman" panose="02020603050405020304" pitchFamily="18" charset="0"/>
              </a:rPr>
              <a:t>Reliability</a:t>
            </a:r>
            <a:r>
              <a:rPr lang="en-US" altLang="en-US" sz="2400" b="0">
                <a:latin typeface="Times New Roman" panose="02020603050405020304" pitchFamily="18" charset="0"/>
              </a:rPr>
              <a:t> is measured by the frequency of failure, the time it takes to recover from a failure, and the network’s robustness in a catastrophe.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900280-F269-E61E-B56A-77C1758A7105}"/>
              </a:ext>
            </a:extLst>
          </p:cNvPr>
          <p:cNvPicPr>
            <a:picLocks noChangeAspect="1"/>
          </p:cNvPicPr>
          <p:nvPr/>
        </p:nvPicPr>
        <p:blipFill>
          <a:blip r:embed="rId3"/>
          <a:stretch>
            <a:fillRect/>
          </a:stretch>
        </p:blipFill>
        <p:spPr>
          <a:xfrm>
            <a:off x="1561514" y="647114"/>
            <a:ext cx="9847384" cy="5219113"/>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ext Box 2">
            <a:extLst>
              <a:ext uri="{FF2B5EF4-FFF2-40B4-BE49-F238E27FC236}">
                <a16:creationId xmlns:a16="http://schemas.microsoft.com/office/drawing/2014/main" id="{D7603D6E-58FF-FF4F-3078-63A454AE192E}"/>
              </a:ext>
            </a:extLst>
          </p:cNvPr>
          <p:cNvSpPr txBox="1">
            <a:spLocks noChangeArrowheads="1"/>
          </p:cNvSpPr>
          <p:nvPr/>
        </p:nvSpPr>
        <p:spPr bwMode="auto">
          <a:xfrm>
            <a:off x="1524000" y="104776"/>
            <a:ext cx="7315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b="0" dirty="0">
                <a:solidFill>
                  <a:schemeClr val="accent6"/>
                </a:solidFill>
                <a:latin typeface="+mj-lt"/>
              </a:rPr>
              <a:t>Mail access protocols</a:t>
            </a:r>
          </a:p>
        </p:txBody>
      </p:sp>
      <p:sp>
        <p:nvSpPr>
          <p:cNvPr id="87044" name="Rectangle 3">
            <a:extLst>
              <a:ext uri="{FF2B5EF4-FFF2-40B4-BE49-F238E27FC236}">
                <a16:creationId xmlns:a16="http://schemas.microsoft.com/office/drawing/2014/main" id="{B7042080-C20F-342F-D313-F4F328478BB3}"/>
              </a:ext>
            </a:extLst>
          </p:cNvPr>
          <p:cNvSpPr>
            <a:spLocks noChangeArrowheads="1"/>
          </p:cNvSpPr>
          <p:nvPr/>
        </p:nvSpPr>
        <p:spPr bwMode="auto">
          <a:xfrm>
            <a:off x="1524000" y="799691"/>
            <a:ext cx="8915400" cy="22272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2800" b="0" dirty="0">
                <a:latin typeface="Times New Roman" panose="02020603050405020304" pitchFamily="18" charset="0"/>
              </a:rPr>
              <a:t>Stored e-mail remains on the mail server until it is retrieved by the recipient through an access protocol. Currently two e-mail access protocols are in common use: </a:t>
            </a:r>
            <a:r>
              <a:rPr lang="en-US" altLang="en-US" sz="2800" dirty="0">
                <a:solidFill>
                  <a:schemeClr val="folHlink"/>
                </a:solidFill>
                <a:latin typeface="Times New Roman" panose="02020603050405020304" pitchFamily="18" charset="0"/>
              </a:rPr>
              <a:t>Post Office Protocol, Version 3 (POP3)</a:t>
            </a:r>
            <a:r>
              <a:rPr lang="en-US" altLang="en-US" sz="2800" b="0" dirty="0">
                <a:latin typeface="Times New Roman" panose="02020603050405020304" pitchFamily="18" charset="0"/>
              </a:rPr>
              <a:t> and </a:t>
            </a:r>
            <a:r>
              <a:rPr lang="en-US" altLang="en-US" sz="2800" dirty="0">
                <a:solidFill>
                  <a:schemeClr val="folHlink"/>
                </a:solidFill>
                <a:latin typeface="Times New Roman" panose="02020603050405020304" pitchFamily="18" charset="0"/>
              </a:rPr>
              <a:t>Internet Mail Access Protocol (IMAP).</a:t>
            </a:r>
          </a:p>
        </p:txBody>
      </p:sp>
      <p:sp>
        <p:nvSpPr>
          <p:cNvPr id="87045" name="Rectangle 6">
            <a:extLst>
              <a:ext uri="{FF2B5EF4-FFF2-40B4-BE49-F238E27FC236}">
                <a16:creationId xmlns:a16="http://schemas.microsoft.com/office/drawing/2014/main" id="{CE50237D-A67E-F4D0-7DC5-50C7C8FDBE7B}"/>
              </a:ext>
            </a:extLst>
          </p:cNvPr>
          <p:cNvSpPr>
            <a:spLocks noChangeArrowheads="1"/>
          </p:cNvSpPr>
          <p:nvPr/>
        </p:nvSpPr>
        <p:spPr bwMode="auto">
          <a:xfrm>
            <a:off x="2556803" y="4138465"/>
            <a:ext cx="8915400" cy="519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endParaRPr lang="en-US" altLang="en-US" sz="2800" b="0">
              <a:latin typeface="Times New Roman" panose="02020603050405020304" pitchFamily="18" charset="0"/>
            </a:endParaRPr>
          </a:p>
        </p:txBody>
      </p:sp>
      <p:pic>
        <p:nvPicPr>
          <p:cNvPr id="3" name="Picture 2">
            <a:extLst>
              <a:ext uri="{FF2B5EF4-FFF2-40B4-BE49-F238E27FC236}">
                <a16:creationId xmlns:a16="http://schemas.microsoft.com/office/drawing/2014/main" id="{31B2BABF-83A8-0869-6E5A-DDF1F8E19301}"/>
              </a:ext>
            </a:extLst>
          </p:cNvPr>
          <p:cNvPicPr>
            <a:picLocks noChangeAspect="1"/>
          </p:cNvPicPr>
          <p:nvPr/>
        </p:nvPicPr>
        <p:blipFill>
          <a:blip r:embed="rId3"/>
          <a:stretch>
            <a:fillRect/>
          </a:stretch>
        </p:blipFill>
        <p:spPr>
          <a:xfrm>
            <a:off x="1524000" y="3137095"/>
            <a:ext cx="8915400" cy="281354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ext Box 2">
            <a:extLst>
              <a:ext uri="{FF2B5EF4-FFF2-40B4-BE49-F238E27FC236}">
                <a16:creationId xmlns:a16="http://schemas.microsoft.com/office/drawing/2014/main" id="{E8E77D91-EF01-9A10-65DB-8BB58974373C}"/>
              </a:ext>
            </a:extLst>
          </p:cNvPr>
          <p:cNvSpPr txBox="1">
            <a:spLocks noChangeArrowheads="1"/>
          </p:cNvSpPr>
          <p:nvPr/>
        </p:nvSpPr>
        <p:spPr bwMode="auto">
          <a:xfrm>
            <a:off x="1524000" y="104776"/>
            <a:ext cx="8153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fr-FR" altLang="en-US" b="0" dirty="0" err="1">
                <a:solidFill>
                  <a:schemeClr val="accent6"/>
                </a:solidFill>
                <a:latin typeface="+mj-lt"/>
              </a:rPr>
              <a:t>Multi-purpose</a:t>
            </a:r>
            <a:r>
              <a:rPr lang="fr-FR" altLang="en-US" b="0" dirty="0">
                <a:solidFill>
                  <a:schemeClr val="accent6"/>
                </a:solidFill>
                <a:latin typeface="+mj-lt"/>
              </a:rPr>
              <a:t> Internet Mail Extension (M</a:t>
            </a:r>
            <a:r>
              <a:rPr lang="fr-FR" altLang="en-US" b="0" dirty="0">
                <a:solidFill>
                  <a:schemeClr val="accent6"/>
                </a:solidFill>
                <a:latin typeface="Times New Roman" panose="02020603050405020304" pitchFamily="18" charset="0"/>
              </a:rPr>
              <a:t>IME)</a:t>
            </a:r>
            <a:endParaRPr lang="en-US" altLang="en-US" b="0" dirty="0">
              <a:solidFill>
                <a:schemeClr val="accent6"/>
              </a:solidFill>
              <a:latin typeface="Times New Roman" panose="02020603050405020304" pitchFamily="18" charset="0"/>
            </a:endParaRPr>
          </a:p>
        </p:txBody>
      </p:sp>
      <p:sp>
        <p:nvSpPr>
          <p:cNvPr id="89092" name="Rectangle 3">
            <a:extLst>
              <a:ext uri="{FF2B5EF4-FFF2-40B4-BE49-F238E27FC236}">
                <a16:creationId xmlns:a16="http://schemas.microsoft.com/office/drawing/2014/main" id="{891FA2A7-A79C-AB36-8688-63BA91516E7A}"/>
              </a:ext>
            </a:extLst>
          </p:cNvPr>
          <p:cNvSpPr>
            <a:spLocks noChangeArrowheads="1"/>
          </p:cNvSpPr>
          <p:nvPr/>
        </p:nvSpPr>
        <p:spPr bwMode="auto">
          <a:xfrm>
            <a:off x="1600200" y="609601"/>
            <a:ext cx="8915400" cy="180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800" b="0" dirty="0">
                <a:latin typeface="Times New Roman" panose="02020603050405020304" pitchFamily="18" charset="0"/>
              </a:rPr>
              <a:t>Multipurpose Internet Mail Extension (MIME) is a supplementary protocol that allows non-ASCII data to be sent through SMTP. MIME is not an e-mail protocol and cannot replace SMTP, it is only an extension to SMTP.</a:t>
            </a:r>
          </a:p>
        </p:txBody>
      </p:sp>
      <p:pic>
        <p:nvPicPr>
          <p:cNvPr id="3" name="Picture 2">
            <a:extLst>
              <a:ext uri="{FF2B5EF4-FFF2-40B4-BE49-F238E27FC236}">
                <a16:creationId xmlns:a16="http://schemas.microsoft.com/office/drawing/2014/main" id="{82BD7383-84D4-7EA1-EA4B-38AB8AF5A6A6}"/>
              </a:ext>
            </a:extLst>
          </p:cNvPr>
          <p:cNvPicPr>
            <a:picLocks noChangeAspect="1"/>
          </p:cNvPicPr>
          <p:nvPr/>
        </p:nvPicPr>
        <p:blipFill>
          <a:blip r:embed="rId3"/>
          <a:stretch>
            <a:fillRect/>
          </a:stretch>
        </p:blipFill>
        <p:spPr>
          <a:xfrm>
            <a:off x="1443526" y="2602523"/>
            <a:ext cx="9177582" cy="3502856"/>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ext Box 2">
            <a:extLst>
              <a:ext uri="{FF2B5EF4-FFF2-40B4-BE49-F238E27FC236}">
                <a16:creationId xmlns:a16="http://schemas.microsoft.com/office/drawing/2014/main" id="{E82B7265-57C1-9525-3575-73853EE279E2}"/>
              </a:ext>
            </a:extLst>
          </p:cNvPr>
          <p:cNvSpPr txBox="1">
            <a:spLocks noChangeArrowheads="1"/>
          </p:cNvSpPr>
          <p:nvPr/>
        </p:nvSpPr>
        <p:spPr bwMode="auto">
          <a:xfrm>
            <a:off x="1524000" y="104775"/>
            <a:ext cx="51113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3600" b="0" dirty="0">
                <a:solidFill>
                  <a:schemeClr val="accent6"/>
                </a:solidFill>
                <a:latin typeface="+mj-lt"/>
              </a:rPr>
              <a:t>File Transfer Protocol (FTP)</a:t>
            </a:r>
          </a:p>
        </p:txBody>
      </p:sp>
      <p:sp>
        <p:nvSpPr>
          <p:cNvPr id="91140" name="Rectangle 3">
            <a:extLst>
              <a:ext uri="{FF2B5EF4-FFF2-40B4-BE49-F238E27FC236}">
                <a16:creationId xmlns:a16="http://schemas.microsoft.com/office/drawing/2014/main" id="{CF13230F-FC78-D3D8-68BD-0D1D52A87501}"/>
              </a:ext>
            </a:extLst>
          </p:cNvPr>
          <p:cNvSpPr>
            <a:spLocks noChangeArrowheads="1"/>
          </p:cNvSpPr>
          <p:nvPr/>
        </p:nvSpPr>
        <p:spPr bwMode="auto">
          <a:xfrm>
            <a:off x="1600200" y="638175"/>
            <a:ext cx="89154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800">
                <a:solidFill>
                  <a:schemeClr val="folHlink"/>
                </a:solidFill>
                <a:latin typeface="Times New Roman" panose="02020603050405020304" pitchFamily="18" charset="0"/>
              </a:rPr>
              <a:t>File Transfer Protocol (FTP)</a:t>
            </a:r>
            <a:r>
              <a:rPr lang="en-US" altLang="en-US" sz="2800" b="0">
                <a:latin typeface="Times New Roman" panose="02020603050405020304" pitchFamily="18" charset="0"/>
              </a:rPr>
              <a:t> is the standard mechanism for one of the most common tasks on the Internet, copying a file from one computer to another.</a:t>
            </a:r>
          </a:p>
        </p:txBody>
      </p:sp>
      <p:pic>
        <p:nvPicPr>
          <p:cNvPr id="3" name="Picture 2">
            <a:extLst>
              <a:ext uri="{FF2B5EF4-FFF2-40B4-BE49-F238E27FC236}">
                <a16:creationId xmlns:a16="http://schemas.microsoft.com/office/drawing/2014/main" id="{1263911C-EB74-B678-FF3B-4067748654C7}"/>
              </a:ext>
            </a:extLst>
          </p:cNvPr>
          <p:cNvPicPr>
            <a:picLocks noChangeAspect="1"/>
          </p:cNvPicPr>
          <p:nvPr/>
        </p:nvPicPr>
        <p:blipFill>
          <a:blip r:embed="rId3"/>
          <a:stretch>
            <a:fillRect/>
          </a:stretch>
        </p:blipFill>
        <p:spPr>
          <a:xfrm>
            <a:off x="1420838" y="2011363"/>
            <a:ext cx="9170962" cy="4208461"/>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Text Box 2">
            <a:extLst>
              <a:ext uri="{FF2B5EF4-FFF2-40B4-BE49-F238E27FC236}">
                <a16:creationId xmlns:a16="http://schemas.microsoft.com/office/drawing/2014/main" id="{26424F19-2C27-5D28-7BE7-B36D40EEC094}"/>
              </a:ext>
            </a:extLst>
          </p:cNvPr>
          <p:cNvSpPr txBox="1">
            <a:spLocks noChangeArrowheads="1"/>
          </p:cNvSpPr>
          <p:nvPr/>
        </p:nvSpPr>
        <p:spPr bwMode="auto">
          <a:xfrm>
            <a:off x="1524001" y="104775"/>
            <a:ext cx="44607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3600" b="0" dirty="0">
                <a:solidFill>
                  <a:schemeClr val="accent6"/>
                </a:solidFill>
                <a:latin typeface="+mj-lt"/>
              </a:rPr>
              <a:t>Remote login – TELNET</a:t>
            </a:r>
          </a:p>
        </p:txBody>
      </p:sp>
      <p:sp>
        <p:nvSpPr>
          <p:cNvPr id="93188" name="Rectangle 3">
            <a:extLst>
              <a:ext uri="{FF2B5EF4-FFF2-40B4-BE49-F238E27FC236}">
                <a16:creationId xmlns:a16="http://schemas.microsoft.com/office/drawing/2014/main" id="{465E6B40-ED24-4EC9-7D31-804F6CC37A57}"/>
              </a:ext>
            </a:extLst>
          </p:cNvPr>
          <p:cNvSpPr>
            <a:spLocks noChangeArrowheads="1"/>
          </p:cNvSpPr>
          <p:nvPr/>
        </p:nvSpPr>
        <p:spPr bwMode="auto">
          <a:xfrm>
            <a:off x="1600200" y="638176"/>
            <a:ext cx="8915400" cy="56435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800" b="0">
                <a:latin typeface="Times New Roman" panose="02020603050405020304" pitchFamily="18" charset="0"/>
              </a:rPr>
              <a:t>The main task of the application layer is to provide services for users. One way to satisfy these demands is to create different client-server application programs for each desired</a:t>
            </a:r>
          </a:p>
          <a:p>
            <a:pPr algn="just"/>
            <a:r>
              <a:rPr lang="en-US" altLang="en-US" sz="2800" b="0">
                <a:latin typeface="Times New Roman" panose="02020603050405020304" pitchFamily="18" charset="0"/>
              </a:rPr>
              <a:t>service. Programs such as file transfer programs (FTP and SMTP), and so on are already available. However, it would be impossible to write a client-server program for each specific application.</a:t>
            </a:r>
          </a:p>
          <a:p>
            <a:pPr algn="just"/>
            <a:r>
              <a:rPr lang="en-US" altLang="en-US" sz="2800">
                <a:solidFill>
                  <a:schemeClr val="folHlink"/>
                </a:solidFill>
                <a:latin typeface="Times New Roman" panose="02020603050405020304" pitchFamily="18" charset="0"/>
              </a:rPr>
              <a:t>	TELNET</a:t>
            </a:r>
            <a:r>
              <a:rPr lang="en-US" altLang="en-US" sz="2800" b="0">
                <a:latin typeface="Times New Roman" panose="02020603050405020304" pitchFamily="18" charset="0"/>
              </a:rPr>
              <a:t> is a general-purpose client-server program that lets a user access any application program on a remote computer. In other words, it allows the user to log onto a remote computer. After logging on, a user can use the services available on the remote computer and transfer the results back to the local computer.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2F0506-4488-9F7A-4EA8-D0002929AABA}"/>
              </a:ext>
            </a:extLst>
          </p:cNvPr>
          <p:cNvPicPr>
            <a:picLocks noChangeAspect="1"/>
          </p:cNvPicPr>
          <p:nvPr/>
        </p:nvPicPr>
        <p:blipFill>
          <a:blip r:embed="rId3"/>
          <a:stretch>
            <a:fillRect/>
          </a:stretch>
        </p:blipFill>
        <p:spPr>
          <a:xfrm>
            <a:off x="1603716" y="984738"/>
            <a:ext cx="9172135" cy="4797084"/>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B5B2A4-47F1-7270-9F5D-3C2CFC8548BE}"/>
              </a:ext>
            </a:extLst>
          </p:cNvPr>
          <p:cNvPicPr>
            <a:picLocks noChangeAspect="1"/>
          </p:cNvPicPr>
          <p:nvPr/>
        </p:nvPicPr>
        <p:blipFill>
          <a:blip r:embed="rId3"/>
          <a:stretch>
            <a:fillRect/>
          </a:stretch>
        </p:blipFill>
        <p:spPr>
          <a:xfrm>
            <a:off x="1659988" y="1195754"/>
            <a:ext cx="9298744" cy="4853354"/>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ext Box 2">
            <a:extLst>
              <a:ext uri="{FF2B5EF4-FFF2-40B4-BE49-F238E27FC236}">
                <a16:creationId xmlns:a16="http://schemas.microsoft.com/office/drawing/2014/main" id="{DB9C0423-191E-3E78-D4BC-4E307C641ADC}"/>
              </a:ext>
            </a:extLst>
          </p:cNvPr>
          <p:cNvSpPr txBox="1">
            <a:spLocks noChangeArrowheads="1"/>
          </p:cNvSpPr>
          <p:nvPr/>
        </p:nvSpPr>
        <p:spPr bwMode="auto">
          <a:xfrm>
            <a:off x="1421364" y="823232"/>
            <a:ext cx="575478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3600" b="0" dirty="0">
                <a:solidFill>
                  <a:schemeClr val="accent6"/>
                </a:solidFill>
                <a:latin typeface="+mj-lt"/>
              </a:rPr>
              <a:t>The World Wide Web (WWW)</a:t>
            </a:r>
          </a:p>
        </p:txBody>
      </p:sp>
      <p:sp>
        <p:nvSpPr>
          <p:cNvPr id="99332" name="Rectangle 3">
            <a:extLst>
              <a:ext uri="{FF2B5EF4-FFF2-40B4-BE49-F238E27FC236}">
                <a16:creationId xmlns:a16="http://schemas.microsoft.com/office/drawing/2014/main" id="{35C0F077-D3E5-BF44-0D6B-15919EB76A41}"/>
              </a:ext>
            </a:extLst>
          </p:cNvPr>
          <p:cNvSpPr>
            <a:spLocks noChangeArrowheads="1"/>
          </p:cNvSpPr>
          <p:nvPr/>
        </p:nvSpPr>
        <p:spPr bwMode="auto">
          <a:xfrm>
            <a:off x="1525555" y="1608560"/>
            <a:ext cx="8915400" cy="39354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800" b="0" dirty="0">
                <a:latin typeface="Times New Roman" panose="02020603050405020304" pitchFamily="18" charset="0"/>
              </a:rPr>
              <a:t>The </a:t>
            </a:r>
            <a:r>
              <a:rPr lang="en-US" altLang="en-US" sz="2800" dirty="0">
                <a:solidFill>
                  <a:schemeClr val="folHlink"/>
                </a:solidFill>
                <a:latin typeface="Times New Roman" panose="02020603050405020304" pitchFamily="18" charset="0"/>
              </a:rPr>
              <a:t>World Wide Web (WWW)</a:t>
            </a:r>
            <a:r>
              <a:rPr lang="en-US" altLang="en-US" sz="2800" b="0" dirty="0">
                <a:latin typeface="Times New Roman" panose="02020603050405020304" pitchFamily="18" charset="0"/>
              </a:rPr>
              <a:t>, or just “the Web”, is a repository of linked information spread all over the world. The WWW has a unique combination of flexibility, portability, and user-friendly features that distinguish it from other services provided by the Internet. The WWW today is a distributed client-server service in which a client using a browser can access a service using a server. However, the service provided is distributed over many locations, called web sites.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Text Box 2">
            <a:extLst>
              <a:ext uri="{FF2B5EF4-FFF2-40B4-BE49-F238E27FC236}">
                <a16:creationId xmlns:a16="http://schemas.microsoft.com/office/drawing/2014/main" id="{98B6DE79-3CA5-071E-7476-4B5240FFB73B}"/>
              </a:ext>
            </a:extLst>
          </p:cNvPr>
          <p:cNvSpPr txBox="1">
            <a:spLocks noChangeArrowheads="1"/>
          </p:cNvSpPr>
          <p:nvPr/>
        </p:nvSpPr>
        <p:spPr bwMode="auto">
          <a:xfrm>
            <a:off x="1524000" y="104776"/>
            <a:ext cx="8153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fr-FR" altLang="en-US" b="0" dirty="0" err="1">
                <a:solidFill>
                  <a:schemeClr val="accent6"/>
                </a:solidFill>
                <a:latin typeface="+mj-lt"/>
              </a:rPr>
              <a:t>Hypertext</a:t>
            </a:r>
            <a:r>
              <a:rPr lang="fr-FR" altLang="en-US" b="0" dirty="0">
                <a:solidFill>
                  <a:schemeClr val="accent6"/>
                </a:solidFill>
                <a:latin typeface="+mj-lt"/>
              </a:rPr>
              <a:t> and </a:t>
            </a:r>
            <a:r>
              <a:rPr lang="fr-FR" altLang="en-US" b="0" dirty="0" err="1">
                <a:solidFill>
                  <a:schemeClr val="accent6"/>
                </a:solidFill>
                <a:latin typeface="+mj-lt"/>
              </a:rPr>
              <a:t>hypermedia</a:t>
            </a:r>
            <a:endParaRPr lang="en-US" altLang="en-US" b="0" dirty="0">
              <a:solidFill>
                <a:schemeClr val="accent6"/>
              </a:solidFill>
              <a:latin typeface="+mj-lt"/>
            </a:endParaRPr>
          </a:p>
        </p:txBody>
      </p:sp>
      <p:sp>
        <p:nvSpPr>
          <p:cNvPr id="101380" name="Rectangle 3">
            <a:extLst>
              <a:ext uri="{FF2B5EF4-FFF2-40B4-BE49-F238E27FC236}">
                <a16:creationId xmlns:a16="http://schemas.microsoft.com/office/drawing/2014/main" id="{044406B1-8EA6-D2A6-D580-8E072F3C285F}"/>
              </a:ext>
            </a:extLst>
          </p:cNvPr>
          <p:cNvSpPr>
            <a:spLocks noChangeArrowheads="1"/>
          </p:cNvSpPr>
          <p:nvPr/>
        </p:nvSpPr>
        <p:spPr bwMode="auto">
          <a:xfrm>
            <a:off x="1638300" y="689551"/>
            <a:ext cx="8915400" cy="180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800" b="0" dirty="0">
                <a:latin typeface="Times New Roman" panose="02020603050405020304" pitchFamily="18" charset="0"/>
              </a:rPr>
              <a:t>The WWW uses the concept of hypertext and hypermedia. In a hypertext environment, information is stored in a set of documents that are connected together using the concept of links. </a:t>
            </a:r>
          </a:p>
        </p:txBody>
      </p:sp>
      <p:pic>
        <p:nvPicPr>
          <p:cNvPr id="3" name="Picture 2">
            <a:extLst>
              <a:ext uri="{FF2B5EF4-FFF2-40B4-BE49-F238E27FC236}">
                <a16:creationId xmlns:a16="http://schemas.microsoft.com/office/drawing/2014/main" id="{3E86AD10-A0D6-C96A-ACC3-6C8D86C98F60}"/>
              </a:ext>
            </a:extLst>
          </p:cNvPr>
          <p:cNvPicPr>
            <a:picLocks noChangeAspect="1"/>
          </p:cNvPicPr>
          <p:nvPr/>
        </p:nvPicPr>
        <p:blipFill>
          <a:blip r:embed="rId3"/>
          <a:stretch>
            <a:fillRect/>
          </a:stretch>
        </p:blipFill>
        <p:spPr>
          <a:xfrm>
            <a:off x="1638300" y="2489776"/>
            <a:ext cx="9119381" cy="3838573"/>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Text Box 2">
            <a:extLst>
              <a:ext uri="{FF2B5EF4-FFF2-40B4-BE49-F238E27FC236}">
                <a16:creationId xmlns:a16="http://schemas.microsoft.com/office/drawing/2014/main" id="{8DD65004-80A2-5244-0696-C1AA628FEDCA}"/>
              </a:ext>
            </a:extLst>
          </p:cNvPr>
          <p:cNvSpPr txBox="1">
            <a:spLocks noChangeArrowheads="1"/>
          </p:cNvSpPr>
          <p:nvPr/>
        </p:nvSpPr>
        <p:spPr bwMode="auto">
          <a:xfrm>
            <a:off x="1524000" y="104776"/>
            <a:ext cx="8153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fr-FR" altLang="en-US" sz="3600" b="0" dirty="0">
                <a:solidFill>
                  <a:schemeClr val="accent6"/>
                </a:solidFill>
                <a:latin typeface="+mj-lt"/>
              </a:rPr>
              <a:t>Components of WWW</a:t>
            </a:r>
            <a:endParaRPr lang="en-US" altLang="en-US" sz="3600" b="0" dirty="0">
              <a:solidFill>
                <a:schemeClr val="accent6"/>
              </a:solidFill>
              <a:latin typeface="+mj-lt"/>
            </a:endParaRPr>
          </a:p>
        </p:txBody>
      </p:sp>
      <p:sp>
        <p:nvSpPr>
          <p:cNvPr id="103428" name="Rectangle 3">
            <a:extLst>
              <a:ext uri="{FF2B5EF4-FFF2-40B4-BE49-F238E27FC236}">
                <a16:creationId xmlns:a16="http://schemas.microsoft.com/office/drawing/2014/main" id="{E8FE7C13-8870-2FA5-9182-33C1757BBAA4}"/>
              </a:ext>
            </a:extLst>
          </p:cNvPr>
          <p:cNvSpPr>
            <a:spLocks noChangeArrowheads="1"/>
          </p:cNvSpPr>
          <p:nvPr/>
        </p:nvSpPr>
        <p:spPr bwMode="auto">
          <a:xfrm>
            <a:off x="1600201" y="751107"/>
            <a:ext cx="8915400" cy="14335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800" b="0" dirty="0">
                <a:latin typeface="Times New Roman" panose="02020603050405020304" pitchFamily="18" charset="0"/>
              </a:rPr>
              <a:t>To use the WWW we need three components: a </a:t>
            </a:r>
            <a:r>
              <a:rPr lang="en-US" altLang="en-US" sz="2800" dirty="0">
                <a:solidFill>
                  <a:schemeClr val="folHlink"/>
                </a:solidFill>
                <a:latin typeface="Times New Roman" panose="02020603050405020304" pitchFamily="18" charset="0"/>
              </a:rPr>
              <a:t>browser</a:t>
            </a:r>
            <a:r>
              <a:rPr lang="en-US" altLang="en-US" sz="2800" b="0" dirty="0">
                <a:latin typeface="Times New Roman" panose="02020603050405020304" pitchFamily="18" charset="0"/>
              </a:rPr>
              <a:t>, a </a:t>
            </a:r>
            <a:r>
              <a:rPr lang="en-US" altLang="en-US" sz="2800" dirty="0">
                <a:solidFill>
                  <a:schemeClr val="folHlink"/>
                </a:solidFill>
                <a:latin typeface="Times New Roman" panose="02020603050405020304" pitchFamily="18" charset="0"/>
              </a:rPr>
              <a:t>web server</a:t>
            </a:r>
            <a:r>
              <a:rPr lang="en-US" altLang="en-US" sz="2800" b="0" dirty="0">
                <a:latin typeface="Times New Roman" panose="02020603050405020304" pitchFamily="18" charset="0"/>
              </a:rPr>
              <a:t>, and a protocol called </a:t>
            </a:r>
            <a:r>
              <a:rPr lang="en-US" altLang="en-US" sz="2800" dirty="0">
                <a:solidFill>
                  <a:schemeClr val="folHlink"/>
                </a:solidFill>
                <a:latin typeface="Times New Roman" panose="02020603050405020304" pitchFamily="18" charset="0"/>
              </a:rPr>
              <a:t>Hypertext Transfer</a:t>
            </a:r>
            <a:r>
              <a:rPr lang="en-US" altLang="en-US" sz="2800" b="0" dirty="0">
                <a:latin typeface="Times New Roman" panose="02020603050405020304" pitchFamily="18" charset="0"/>
              </a:rPr>
              <a:t> </a:t>
            </a:r>
            <a:r>
              <a:rPr lang="en-US" altLang="en-US" dirty="0">
                <a:solidFill>
                  <a:schemeClr val="folHlink"/>
                </a:solidFill>
                <a:latin typeface="Times New Roman" panose="02020603050405020304" pitchFamily="18" charset="0"/>
              </a:rPr>
              <a:t>Protocol (HTTP)</a:t>
            </a:r>
            <a:r>
              <a:rPr lang="en-US" altLang="en-US" b="0" dirty="0">
                <a:latin typeface="Times New Roman" panose="02020603050405020304" pitchFamily="18" charset="0"/>
              </a:rPr>
              <a:t>.</a:t>
            </a:r>
          </a:p>
        </p:txBody>
      </p:sp>
      <p:pic>
        <p:nvPicPr>
          <p:cNvPr id="3" name="Picture 2">
            <a:extLst>
              <a:ext uri="{FF2B5EF4-FFF2-40B4-BE49-F238E27FC236}">
                <a16:creationId xmlns:a16="http://schemas.microsoft.com/office/drawing/2014/main" id="{77E79D51-A3A8-EEC8-33B1-72AE429588E6}"/>
              </a:ext>
            </a:extLst>
          </p:cNvPr>
          <p:cNvPicPr>
            <a:picLocks noChangeAspect="1"/>
          </p:cNvPicPr>
          <p:nvPr/>
        </p:nvPicPr>
        <p:blipFill>
          <a:blip r:embed="rId3"/>
          <a:stretch>
            <a:fillRect/>
          </a:stretch>
        </p:blipFill>
        <p:spPr>
          <a:xfrm>
            <a:off x="1600201" y="2043114"/>
            <a:ext cx="9147516" cy="42052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E641FEF7-00A4-54DE-3572-4657FAF0AC3A}"/>
              </a:ext>
            </a:extLst>
          </p:cNvPr>
          <p:cNvSpPr txBox="1">
            <a:spLocks noChangeArrowheads="1"/>
          </p:cNvSpPr>
          <p:nvPr/>
        </p:nvSpPr>
        <p:spPr bwMode="auto">
          <a:xfrm>
            <a:off x="1524000" y="0"/>
            <a:ext cx="437966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4400" b="0" dirty="0">
                <a:solidFill>
                  <a:schemeClr val="accent6"/>
                </a:solidFill>
                <a:latin typeface="+mj-lt"/>
              </a:rPr>
              <a:t>Physical structures</a:t>
            </a:r>
          </a:p>
        </p:txBody>
      </p:sp>
      <p:sp>
        <p:nvSpPr>
          <p:cNvPr id="13315" name="Rectangle 3">
            <a:extLst>
              <a:ext uri="{FF2B5EF4-FFF2-40B4-BE49-F238E27FC236}">
                <a16:creationId xmlns:a16="http://schemas.microsoft.com/office/drawing/2014/main" id="{73E2132B-60E3-088C-22D1-98828CD15C6D}"/>
              </a:ext>
            </a:extLst>
          </p:cNvPr>
          <p:cNvSpPr>
            <a:spLocks noChangeArrowheads="1"/>
          </p:cNvSpPr>
          <p:nvPr/>
        </p:nvSpPr>
        <p:spPr bwMode="auto">
          <a:xfrm>
            <a:off x="1600200" y="685800"/>
            <a:ext cx="89154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800" b="0" dirty="0">
                <a:latin typeface="Times New Roman" panose="02020603050405020304" pitchFamily="18" charset="0"/>
              </a:rPr>
              <a:t>Before discussing networks, we need to define some network attributes.</a:t>
            </a:r>
          </a:p>
        </p:txBody>
      </p:sp>
      <p:sp>
        <p:nvSpPr>
          <p:cNvPr id="13316" name="Rectangle 4">
            <a:extLst>
              <a:ext uri="{FF2B5EF4-FFF2-40B4-BE49-F238E27FC236}">
                <a16:creationId xmlns:a16="http://schemas.microsoft.com/office/drawing/2014/main" id="{DA4227BB-66AC-5FD1-19AB-0E68037DEB9B}"/>
              </a:ext>
            </a:extLst>
          </p:cNvPr>
          <p:cNvSpPr>
            <a:spLocks noChangeArrowheads="1"/>
          </p:cNvSpPr>
          <p:nvPr/>
        </p:nvSpPr>
        <p:spPr bwMode="auto">
          <a:xfrm>
            <a:off x="1600200" y="1752600"/>
            <a:ext cx="8915400" cy="15696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400" dirty="0">
                <a:solidFill>
                  <a:srgbClr val="660066"/>
                </a:solidFill>
                <a:latin typeface="Times New Roman" panose="02020603050405020304" pitchFamily="18" charset="0"/>
              </a:rPr>
              <a:t>Types of Connection:</a:t>
            </a:r>
            <a:r>
              <a:rPr lang="en-US" altLang="en-US" sz="2400" b="0" dirty="0">
                <a:latin typeface="Times New Roman" panose="02020603050405020304" pitchFamily="18" charset="0"/>
              </a:rPr>
              <a:t> A network consists of two or more devices connected through </a:t>
            </a:r>
            <a:r>
              <a:rPr lang="en-US" altLang="en-US" sz="2400" dirty="0">
                <a:solidFill>
                  <a:schemeClr val="folHlink"/>
                </a:solidFill>
                <a:latin typeface="Times New Roman" panose="02020603050405020304" pitchFamily="18" charset="0"/>
              </a:rPr>
              <a:t>links</a:t>
            </a:r>
            <a:r>
              <a:rPr lang="en-US" altLang="en-US" sz="2400" b="0" dirty="0">
                <a:latin typeface="Times New Roman" panose="02020603050405020304" pitchFamily="18" charset="0"/>
              </a:rPr>
              <a:t>. A link is a communications pathway that transfers data from one device to another. There are two possible types of connections: </a:t>
            </a:r>
            <a:r>
              <a:rPr lang="en-US" altLang="en-US" sz="2400" dirty="0">
                <a:solidFill>
                  <a:schemeClr val="folHlink"/>
                </a:solidFill>
                <a:latin typeface="Times New Roman" panose="02020603050405020304" pitchFamily="18" charset="0"/>
              </a:rPr>
              <a:t>point-to-point</a:t>
            </a:r>
            <a:r>
              <a:rPr lang="en-US" altLang="en-US" sz="2400" b="0" dirty="0">
                <a:latin typeface="Times New Roman" panose="02020603050405020304" pitchFamily="18" charset="0"/>
              </a:rPr>
              <a:t> and </a:t>
            </a:r>
            <a:r>
              <a:rPr lang="en-US" altLang="en-US" sz="2400" dirty="0">
                <a:solidFill>
                  <a:schemeClr val="folHlink"/>
                </a:solidFill>
                <a:latin typeface="Times New Roman" panose="02020603050405020304" pitchFamily="18" charset="0"/>
              </a:rPr>
              <a:t>multipoint</a:t>
            </a:r>
            <a:r>
              <a:rPr lang="en-US" altLang="en-US" sz="2400" b="0" dirty="0">
                <a:latin typeface="Times New Roman" panose="02020603050405020304" pitchFamily="18" charset="0"/>
              </a:rPr>
              <a:t>.</a:t>
            </a:r>
          </a:p>
        </p:txBody>
      </p:sp>
      <p:pic>
        <p:nvPicPr>
          <p:cNvPr id="3" name="Picture 2">
            <a:extLst>
              <a:ext uri="{FF2B5EF4-FFF2-40B4-BE49-F238E27FC236}">
                <a16:creationId xmlns:a16="http://schemas.microsoft.com/office/drawing/2014/main" id="{E8900C93-EBD5-A556-050E-5B841BBD6ADD}"/>
              </a:ext>
            </a:extLst>
          </p:cNvPr>
          <p:cNvPicPr>
            <a:picLocks noChangeAspect="1"/>
          </p:cNvPicPr>
          <p:nvPr/>
        </p:nvPicPr>
        <p:blipFill>
          <a:blip r:embed="rId3"/>
          <a:stretch>
            <a:fillRect/>
          </a:stretch>
        </p:blipFill>
        <p:spPr>
          <a:xfrm>
            <a:off x="1600199" y="3322260"/>
            <a:ext cx="9087787" cy="2805489"/>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7" name="Rectangle 8">
            <a:extLst>
              <a:ext uri="{FF2B5EF4-FFF2-40B4-BE49-F238E27FC236}">
                <a16:creationId xmlns:a16="http://schemas.microsoft.com/office/drawing/2014/main" id="{2D20269B-0CFA-8709-06E7-66D6C7A41900}"/>
              </a:ext>
            </a:extLst>
          </p:cNvPr>
          <p:cNvSpPr>
            <a:spLocks noChangeArrowheads="1"/>
          </p:cNvSpPr>
          <p:nvPr/>
        </p:nvSpPr>
        <p:spPr bwMode="auto">
          <a:xfrm>
            <a:off x="1638300" y="506963"/>
            <a:ext cx="8915400" cy="95410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800" dirty="0">
                <a:solidFill>
                  <a:schemeClr val="folHlink"/>
                </a:solidFill>
                <a:latin typeface="Times New Roman" panose="02020603050405020304" pitchFamily="18" charset="0"/>
              </a:rPr>
              <a:t>Hypertext Transfer Protocol (HTTP)</a:t>
            </a:r>
            <a:r>
              <a:rPr lang="en-US" altLang="en-US" sz="2800" b="0" dirty="0">
                <a:latin typeface="Times New Roman" panose="02020603050405020304" pitchFamily="18" charset="0"/>
              </a:rPr>
              <a:t> is a protocol used mainly to access data on the World Wide Web.</a:t>
            </a:r>
          </a:p>
        </p:txBody>
      </p:sp>
      <p:pic>
        <p:nvPicPr>
          <p:cNvPr id="3" name="Picture 2">
            <a:extLst>
              <a:ext uri="{FF2B5EF4-FFF2-40B4-BE49-F238E27FC236}">
                <a16:creationId xmlns:a16="http://schemas.microsoft.com/office/drawing/2014/main" id="{B62522C9-929C-C0D5-CCC6-351A79AB2098}"/>
              </a:ext>
            </a:extLst>
          </p:cNvPr>
          <p:cNvPicPr>
            <a:picLocks noChangeAspect="1"/>
          </p:cNvPicPr>
          <p:nvPr/>
        </p:nvPicPr>
        <p:blipFill>
          <a:blip r:embed="rId3"/>
          <a:stretch>
            <a:fillRect/>
          </a:stretch>
        </p:blipFill>
        <p:spPr>
          <a:xfrm>
            <a:off x="1800665" y="1674054"/>
            <a:ext cx="9031457" cy="4107767"/>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5" name="Rectangle 6">
            <a:extLst>
              <a:ext uri="{FF2B5EF4-FFF2-40B4-BE49-F238E27FC236}">
                <a16:creationId xmlns:a16="http://schemas.microsoft.com/office/drawing/2014/main" id="{FF8EA0EC-1261-A325-F9CF-11990EAC91BA}"/>
              </a:ext>
            </a:extLst>
          </p:cNvPr>
          <p:cNvSpPr>
            <a:spLocks noChangeArrowheads="1"/>
          </p:cNvSpPr>
          <p:nvPr/>
        </p:nvSpPr>
        <p:spPr bwMode="auto">
          <a:xfrm>
            <a:off x="1591408" y="609600"/>
            <a:ext cx="8915400" cy="224676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800" b="0" dirty="0">
                <a:latin typeface="Times New Roman" panose="02020603050405020304" pitchFamily="18" charset="0"/>
              </a:rPr>
              <a:t>A client that wants to access a document needs an address. To facilitate the access of documents distributed throughout the world, HTTP uses the concept of locators. The </a:t>
            </a:r>
            <a:r>
              <a:rPr lang="en-US" altLang="en-US" sz="2800" dirty="0">
                <a:solidFill>
                  <a:schemeClr val="folHlink"/>
                </a:solidFill>
                <a:latin typeface="Times New Roman" panose="02020603050405020304" pitchFamily="18" charset="0"/>
              </a:rPr>
              <a:t>uniform resource locator</a:t>
            </a:r>
            <a:r>
              <a:rPr lang="en-US" altLang="en-US" sz="2800" b="0" dirty="0">
                <a:latin typeface="Times New Roman" panose="02020603050405020304" pitchFamily="18" charset="0"/>
              </a:rPr>
              <a:t> </a:t>
            </a:r>
            <a:r>
              <a:rPr lang="en-US" altLang="en-US" sz="2800" dirty="0">
                <a:solidFill>
                  <a:schemeClr val="folHlink"/>
                </a:solidFill>
                <a:latin typeface="Times New Roman" panose="02020603050405020304" pitchFamily="18" charset="0"/>
              </a:rPr>
              <a:t>(URL)</a:t>
            </a:r>
            <a:r>
              <a:rPr lang="en-US" altLang="en-US" sz="2800" b="0" dirty="0">
                <a:latin typeface="Times New Roman" panose="02020603050405020304" pitchFamily="18" charset="0"/>
              </a:rPr>
              <a:t> is a standard for specifying any kind of information on the Internet. </a:t>
            </a:r>
          </a:p>
        </p:txBody>
      </p:sp>
      <p:pic>
        <p:nvPicPr>
          <p:cNvPr id="3" name="Picture 2">
            <a:extLst>
              <a:ext uri="{FF2B5EF4-FFF2-40B4-BE49-F238E27FC236}">
                <a16:creationId xmlns:a16="http://schemas.microsoft.com/office/drawing/2014/main" id="{717EF987-0033-84EB-9D67-966A60E07D7D}"/>
              </a:ext>
            </a:extLst>
          </p:cNvPr>
          <p:cNvPicPr>
            <a:picLocks noChangeAspect="1"/>
          </p:cNvPicPr>
          <p:nvPr/>
        </p:nvPicPr>
        <p:blipFill>
          <a:blip r:embed="rId3"/>
          <a:stretch>
            <a:fillRect/>
          </a:stretch>
        </p:blipFill>
        <p:spPr>
          <a:xfrm>
            <a:off x="1702191" y="3429000"/>
            <a:ext cx="8693834" cy="2591972"/>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ext Box 2">
            <a:extLst>
              <a:ext uri="{FF2B5EF4-FFF2-40B4-BE49-F238E27FC236}">
                <a16:creationId xmlns:a16="http://schemas.microsoft.com/office/drawing/2014/main" id="{DF0E5F9D-CEB0-979C-362E-4C59B9A9F6B7}"/>
              </a:ext>
            </a:extLst>
          </p:cNvPr>
          <p:cNvSpPr txBox="1">
            <a:spLocks noChangeArrowheads="1"/>
          </p:cNvSpPr>
          <p:nvPr/>
        </p:nvSpPr>
        <p:spPr bwMode="auto">
          <a:xfrm>
            <a:off x="1600200" y="608629"/>
            <a:ext cx="800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fr-FR" altLang="en-US" sz="3600" b="0" dirty="0" err="1">
                <a:solidFill>
                  <a:schemeClr val="accent6"/>
                </a:solidFill>
                <a:latin typeface="Calibri Light" panose="020F0302020204030204" pitchFamily="34" charset="0"/>
                <a:cs typeface="Calibri Light" panose="020F0302020204030204" pitchFamily="34" charset="0"/>
              </a:rPr>
              <a:t>Static</a:t>
            </a:r>
            <a:r>
              <a:rPr lang="fr-FR" altLang="en-US" sz="3600" b="0" dirty="0">
                <a:solidFill>
                  <a:schemeClr val="accent6"/>
                </a:solidFill>
                <a:latin typeface="Calibri Light" panose="020F0302020204030204" pitchFamily="34" charset="0"/>
                <a:cs typeface="Calibri Light" panose="020F0302020204030204" pitchFamily="34" charset="0"/>
              </a:rPr>
              <a:t> documents</a:t>
            </a:r>
            <a:endParaRPr lang="en-US" altLang="en-US" sz="3600" b="0" dirty="0">
              <a:solidFill>
                <a:schemeClr val="accent6"/>
              </a:solidFill>
              <a:latin typeface="Calibri Light" panose="020F0302020204030204" pitchFamily="34" charset="0"/>
              <a:cs typeface="Calibri Light" panose="020F0302020204030204" pitchFamily="34" charset="0"/>
            </a:endParaRPr>
          </a:p>
        </p:txBody>
      </p:sp>
      <p:sp>
        <p:nvSpPr>
          <p:cNvPr id="109572" name="Rectangle 3">
            <a:extLst>
              <a:ext uri="{FF2B5EF4-FFF2-40B4-BE49-F238E27FC236}">
                <a16:creationId xmlns:a16="http://schemas.microsoft.com/office/drawing/2014/main" id="{6AF2F119-F5A9-C76B-A9BD-73067B9F9160}"/>
              </a:ext>
            </a:extLst>
          </p:cNvPr>
          <p:cNvSpPr>
            <a:spLocks noChangeArrowheads="1"/>
          </p:cNvSpPr>
          <p:nvPr/>
        </p:nvSpPr>
        <p:spPr bwMode="auto">
          <a:xfrm>
            <a:off x="1600200" y="1393372"/>
            <a:ext cx="8915400" cy="22272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2800" b="0" dirty="0">
                <a:latin typeface="Times New Roman" panose="02020603050405020304" pitchFamily="18" charset="0"/>
              </a:rPr>
              <a:t>The documents on the WWW can be grouped into three broad categories: static, dynamic, and active. This categorization is based on the time at which the contents of the document are determined. Static documents are fixed-content documents that are created and stored on a server.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a:extLst>
              <a:ext uri="{FF2B5EF4-FFF2-40B4-BE49-F238E27FC236}">
                <a16:creationId xmlns:a16="http://schemas.microsoft.com/office/drawing/2014/main" id="{57B8C671-D636-5142-6FE3-86A1D03D4E99}"/>
              </a:ext>
            </a:extLst>
          </p:cNvPr>
          <p:cNvSpPr>
            <a:spLocks noChangeArrowheads="1"/>
          </p:cNvSpPr>
          <p:nvPr/>
        </p:nvSpPr>
        <p:spPr bwMode="auto">
          <a:xfrm>
            <a:off x="1600200" y="0"/>
            <a:ext cx="89154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2800" b="0" dirty="0">
                <a:latin typeface="Times New Roman" panose="02020603050405020304" pitchFamily="18" charset="0"/>
              </a:rPr>
              <a:t>Hypertext Markup Language (HTML) is a language for creating Web pages. </a:t>
            </a:r>
          </a:p>
        </p:txBody>
      </p:sp>
      <p:pic>
        <p:nvPicPr>
          <p:cNvPr id="3" name="Picture 2">
            <a:extLst>
              <a:ext uri="{FF2B5EF4-FFF2-40B4-BE49-F238E27FC236}">
                <a16:creationId xmlns:a16="http://schemas.microsoft.com/office/drawing/2014/main" id="{F0B972E5-2710-11AB-CFD9-F551754CB86D}"/>
              </a:ext>
            </a:extLst>
          </p:cNvPr>
          <p:cNvPicPr>
            <a:picLocks noChangeAspect="1"/>
          </p:cNvPicPr>
          <p:nvPr/>
        </p:nvPicPr>
        <p:blipFill>
          <a:blip r:embed="rId3"/>
          <a:stretch>
            <a:fillRect/>
          </a:stretch>
        </p:blipFill>
        <p:spPr>
          <a:xfrm>
            <a:off x="1420837" y="1111348"/>
            <a:ext cx="9383151" cy="5108865"/>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a:extLst>
              <a:ext uri="{FF2B5EF4-FFF2-40B4-BE49-F238E27FC236}">
                <a16:creationId xmlns:a16="http://schemas.microsoft.com/office/drawing/2014/main" id="{1261A7E6-1EAD-DFB3-F072-180FF79AB42A}"/>
              </a:ext>
            </a:extLst>
          </p:cNvPr>
          <p:cNvSpPr>
            <a:spLocks noChangeArrowheads="1"/>
          </p:cNvSpPr>
          <p:nvPr/>
        </p:nvSpPr>
        <p:spPr bwMode="auto">
          <a:xfrm>
            <a:off x="1600200" y="260472"/>
            <a:ext cx="8915400" cy="180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800" b="0" dirty="0">
                <a:latin typeface="Times New Roman" panose="02020603050405020304" pitchFamily="18" charset="0"/>
              </a:rPr>
              <a:t>HTML adds formatting capability to a document, but it does not define the type of data. </a:t>
            </a:r>
            <a:r>
              <a:rPr lang="en-US" altLang="en-US" sz="2800" dirty="0">
                <a:solidFill>
                  <a:schemeClr val="folHlink"/>
                </a:solidFill>
                <a:latin typeface="Times New Roman" panose="02020603050405020304" pitchFamily="18" charset="0"/>
              </a:rPr>
              <a:t>Extensible Markup Language</a:t>
            </a:r>
            <a:br>
              <a:rPr lang="en-US" altLang="en-US" sz="2800" dirty="0">
                <a:solidFill>
                  <a:schemeClr val="folHlink"/>
                </a:solidFill>
                <a:latin typeface="Times New Roman" panose="02020603050405020304" pitchFamily="18" charset="0"/>
              </a:rPr>
            </a:br>
            <a:r>
              <a:rPr lang="en-US" altLang="en-US" sz="2800" dirty="0">
                <a:solidFill>
                  <a:schemeClr val="folHlink"/>
                </a:solidFill>
                <a:latin typeface="Times New Roman" panose="02020603050405020304" pitchFamily="18" charset="0"/>
              </a:rPr>
              <a:t>(XML)</a:t>
            </a:r>
            <a:r>
              <a:rPr lang="en-US" altLang="en-US" sz="2800" b="0" dirty="0">
                <a:latin typeface="Times New Roman" panose="02020603050405020304" pitchFamily="18" charset="0"/>
              </a:rPr>
              <a:t> is a language in which tags can be used to define the content (type) of the text between two tags.</a:t>
            </a:r>
          </a:p>
        </p:txBody>
      </p:sp>
      <p:pic>
        <p:nvPicPr>
          <p:cNvPr id="3" name="Picture 2">
            <a:extLst>
              <a:ext uri="{FF2B5EF4-FFF2-40B4-BE49-F238E27FC236}">
                <a16:creationId xmlns:a16="http://schemas.microsoft.com/office/drawing/2014/main" id="{00D0C808-09D5-191C-C578-F130ABE85D21}"/>
              </a:ext>
            </a:extLst>
          </p:cNvPr>
          <p:cNvPicPr>
            <a:picLocks noChangeAspect="1"/>
          </p:cNvPicPr>
          <p:nvPr/>
        </p:nvPicPr>
        <p:blipFill>
          <a:blip r:embed="rId3"/>
          <a:stretch>
            <a:fillRect/>
          </a:stretch>
        </p:blipFill>
        <p:spPr>
          <a:xfrm>
            <a:off x="1600200" y="2204866"/>
            <a:ext cx="9386667" cy="3492549"/>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Text Box 2">
            <a:extLst>
              <a:ext uri="{FF2B5EF4-FFF2-40B4-BE49-F238E27FC236}">
                <a16:creationId xmlns:a16="http://schemas.microsoft.com/office/drawing/2014/main" id="{412ECC8D-CA50-1113-9805-77F8D6160458}"/>
              </a:ext>
            </a:extLst>
          </p:cNvPr>
          <p:cNvSpPr txBox="1">
            <a:spLocks noChangeArrowheads="1"/>
          </p:cNvSpPr>
          <p:nvPr/>
        </p:nvSpPr>
        <p:spPr bwMode="auto">
          <a:xfrm>
            <a:off x="1579984" y="1121813"/>
            <a:ext cx="8153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fr-FR" altLang="en-US" b="0" dirty="0">
                <a:solidFill>
                  <a:schemeClr val="accent6"/>
                </a:solidFill>
                <a:latin typeface="+mj-lt"/>
              </a:rPr>
              <a:t>Dynamic documents</a:t>
            </a:r>
            <a:endParaRPr lang="en-US" altLang="en-US" b="0" dirty="0">
              <a:solidFill>
                <a:schemeClr val="accent6"/>
              </a:solidFill>
              <a:latin typeface="+mj-lt"/>
            </a:endParaRPr>
          </a:p>
        </p:txBody>
      </p:sp>
      <p:sp>
        <p:nvSpPr>
          <p:cNvPr id="115716" name="Rectangle 3">
            <a:extLst>
              <a:ext uri="{FF2B5EF4-FFF2-40B4-BE49-F238E27FC236}">
                <a16:creationId xmlns:a16="http://schemas.microsoft.com/office/drawing/2014/main" id="{A5A21509-6B6D-F191-4949-A4203DC9881A}"/>
              </a:ext>
            </a:extLst>
          </p:cNvPr>
          <p:cNvSpPr>
            <a:spLocks noChangeArrowheads="1"/>
          </p:cNvSpPr>
          <p:nvPr/>
        </p:nvSpPr>
        <p:spPr bwMode="auto">
          <a:xfrm>
            <a:off x="1638300" y="1831910"/>
            <a:ext cx="8915400" cy="2654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2800" b="0" dirty="0">
                <a:latin typeface="Times New Roman" panose="02020603050405020304" pitchFamily="18" charset="0"/>
              </a:rPr>
              <a:t>A dynamic document is created by a Web server whenever a browser requests the document. When a request arrives, the Web server runs an application program that creates the dynamic document. The server returns the output of the program as a response to the browser that requested the document.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Text Box 2">
            <a:extLst>
              <a:ext uri="{FF2B5EF4-FFF2-40B4-BE49-F238E27FC236}">
                <a16:creationId xmlns:a16="http://schemas.microsoft.com/office/drawing/2014/main" id="{3683C7A9-A7FF-B879-5A5E-2B708D7C45B1}"/>
              </a:ext>
            </a:extLst>
          </p:cNvPr>
          <p:cNvSpPr txBox="1">
            <a:spLocks noChangeArrowheads="1"/>
          </p:cNvSpPr>
          <p:nvPr/>
        </p:nvSpPr>
        <p:spPr bwMode="auto">
          <a:xfrm>
            <a:off x="1572209" y="670256"/>
            <a:ext cx="8153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fr-FR" altLang="en-US" sz="3600" b="0" dirty="0">
                <a:solidFill>
                  <a:schemeClr val="accent6"/>
                </a:solidFill>
                <a:latin typeface="+mj-lt"/>
              </a:rPr>
              <a:t>Active</a:t>
            </a:r>
            <a:r>
              <a:rPr lang="fr-FR" altLang="en-US" sz="3600" b="0" dirty="0">
                <a:solidFill>
                  <a:srgbClr val="660066"/>
                </a:solidFill>
                <a:latin typeface="+mj-lt"/>
              </a:rPr>
              <a:t> </a:t>
            </a:r>
            <a:r>
              <a:rPr lang="fr-FR" altLang="en-US" sz="3600" b="0" dirty="0">
                <a:solidFill>
                  <a:schemeClr val="accent6"/>
                </a:solidFill>
                <a:latin typeface="+mj-lt"/>
              </a:rPr>
              <a:t>documents</a:t>
            </a:r>
            <a:endParaRPr lang="en-US" altLang="en-US" sz="3600" b="0" dirty="0">
              <a:solidFill>
                <a:schemeClr val="accent6"/>
              </a:solidFill>
              <a:latin typeface="+mj-lt"/>
            </a:endParaRPr>
          </a:p>
        </p:txBody>
      </p:sp>
      <p:sp>
        <p:nvSpPr>
          <p:cNvPr id="117764" name="Rectangle 3">
            <a:extLst>
              <a:ext uri="{FF2B5EF4-FFF2-40B4-BE49-F238E27FC236}">
                <a16:creationId xmlns:a16="http://schemas.microsoft.com/office/drawing/2014/main" id="{3F70FC2A-DD62-70CC-B3FB-0F7F70CB2095}"/>
              </a:ext>
            </a:extLst>
          </p:cNvPr>
          <p:cNvSpPr>
            <a:spLocks noChangeArrowheads="1"/>
          </p:cNvSpPr>
          <p:nvPr/>
        </p:nvSpPr>
        <p:spPr bwMode="auto">
          <a:xfrm>
            <a:off x="1572209" y="1316587"/>
            <a:ext cx="8915400" cy="4362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800" b="0" dirty="0">
                <a:latin typeface="Times New Roman" panose="02020603050405020304" pitchFamily="18" charset="0"/>
              </a:rPr>
              <a:t>For many applications we need to be able to run a program or a script at the client site. These are called active documents. For example, suppose we want to run a program that creates animated graphics on the screen, or a program that interacts with the user. The program definitely needs to be run on the client computer where the animation or interaction takes place. When a browser requests an active document, the server sends a copy of the document or a script. The document is then run under the control of the client’s browser.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Text Box 2">
            <a:extLst>
              <a:ext uri="{FF2B5EF4-FFF2-40B4-BE49-F238E27FC236}">
                <a16:creationId xmlns:a16="http://schemas.microsoft.com/office/drawing/2014/main" id="{D155AC86-5FB8-34C7-9630-94E2638C5944}"/>
              </a:ext>
            </a:extLst>
          </p:cNvPr>
          <p:cNvSpPr txBox="1">
            <a:spLocks noChangeArrowheads="1"/>
          </p:cNvSpPr>
          <p:nvPr/>
        </p:nvSpPr>
        <p:spPr bwMode="auto">
          <a:xfrm>
            <a:off x="1524000" y="683273"/>
            <a:ext cx="51962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3600" b="0" dirty="0">
                <a:solidFill>
                  <a:schemeClr val="accent6"/>
                </a:solidFill>
                <a:latin typeface="+mj-lt"/>
              </a:rPr>
              <a:t>Other Internet applications</a:t>
            </a:r>
          </a:p>
        </p:txBody>
      </p:sp>
      <p:sp>
        <p:nvSpPr>
          <p:cNvPr id="119812" name="Rectangle 3">
            <a:extLst>
              <a:ext uri="{FF2B5EF4-FFF2-40B4-BE49-F238E27FC236}">
                <a16:creationId xmlns:a16="http://schemas.microsoft.com/office/drawing/2014/main" id="{749DBE37-9361-C888-E691-E1AD6F2E201A}"/>
              </a:ext>
            </a:extLst>
          </p:cNvPr>
          <p:cNvSpPr>
            <a:spLocks noChangeArrowheads="1"/>
          </p:cNvSpPr>
          <p:nvPr/>
        </p:nvSpPr>
        <p:spPr bwMode="auto">
          <a:xfrm>
            <a:off x="1524000" y="1459270"/>
            <a:ext cx="8915400" cy="180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800" b="0" dirty="0">
                <a:latin typeface="Times New Roman" panose="02020603050405020304" pitchFamily="18" charset="0"/>
              </a:rPr>
              <a:t>During the last decades other applications have been developed on the Internet. These applications are not as popular as those discussed above, but they are gaining ground. We discuss a few of them here.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Text Box 2">
            <a:extLst>
              <a:ext uri="{FF2B5EF4-FFF2-40B4-BE49-F238E27FC236}">
                <a16:creationId xmlns:a16="http://schemas.microsoft.com/office/drawing/2014/main" id="{E18BD1F5-51DE-A5B6-83D3-08461A307006}"/>
              </a:ext>
            </a:extLst>
          </p:cNvPr>
          <p:cNvSpPr txBox="1">
            <a:spLocks noChangeArrowheads="1"/>
          </p:cNvSpPr>
          <p:nvPr/>
        </p:nvSpPr>
        <p:spPr bwMode="auto">
          <a:xfrm>
            <a:off x="1524000" y="104776"/>
            <a:ext cx="8153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fr-FR" altLang="en-US" b="0" dirty="0" err="1">
                <a:solidFill>
                  <a:schemeClr val="accent6"/>
                </a:solidFill>
                <a:latin typeface="+mj-lt"/>
              </a:rPr>
              <a:t>Videoconferencing</a:t>
            </a:r>
            <a:endParaRPr lang="en-US" altLang="en-US" b="0" dirty="0">
              <a:solidFill>
                <a:schemeClr val="accent6"/>
              </a:solidFill>
              <a:latin typeface="+mj-lt"/>
            </a:endParaRPr>
          </a:p>
        </p:txBody>
      </p:sp>
      <p:sp>
        <p:nvSpPr>
          <p:cNvPr id="121860" name="Rectangle 3">
            <a:extLst>
              <a:ext uri="{FF2B5EF4-FFF2-40B4-BE49-F238E27FC236}">
                <a16:creationId xmlns:a16="http://schemas.microsoft.com/office/drawing/2014/main" id="{68DE2578-421A-BD0B-EB77-2ED04CFE638F}"/>
              </a:ext>
            </a:extLst>
          </p:cNvPr>
          <p:cNvSpPr>
            <a:spLocks noChangeArrowheads="1"/>
          </p:cNvSpPr>
          <p:nvPr/>
        </p:nvSpPr>
        <p:spPr bwMode="auto">
          <a:xfrm>
            <a:off x="1600200" y="609601"/>
            <a:ext cx="8915400" cy="180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800" dirty="0">
                <a:solidFill>
                  <a:schemeClr val="folHlink"/>
                </a:solidFill>
                <a:latin typeface="Times New Roman" panose="02020603050405020304" pitchFamily="18" charset="0"/>
              </a:rPr>
              <a:t>Videoconferencing</a:t>
            </a:r>
            <a:r>
              <a:rPr lang="en-US" altLang="en-US" sz="2800" b="0" dirty="0">
                <a:latin typeface="Times New Roman" panose="02020603050405020304" pitchFamily="18" charset="0"/>
              </a:rPr>
              <a:t> can eliminate the cost of traveling, and save time and energy, by providing communication between two or more groups of participants or a set of individual participants.</a:t>
            </a:r>
          </a:p>
        </p:txBody>
      </p:sp>
      <p:pic>
        <p:nvPicPr>
          <p:cNvPr id="3" name="Picture 2">
            <a:extLst>
              <a:ext uri="{FF2B5EF4-FFF2-40B4-BE49-F238E27FC236}">
                <a16:creationId xmlns:a16="http://schemas.microsoft.com/office/drawing/2014/main" id="{21010AF9-3DC1-C1E8-5E38-FC089A4542E7}"/>
              </a:ext>
            </a:extLst>
          </p:cNvPr>
          <p:cNvPicPr>
            <a:picLocks noChangeAspect="1"/>
          </p:cNvPicPr>
          <p:nvPr/>
        </p:nvPicPr>
        <p:blipFill>
          <a:blip r:embed="rId3"/>
          <a:stretch>
            <a:fillRect/>
          </a:stretch>
        </p:blipFill>
        <p:spPr>
          <a:xfrm>
            <a:off x="1524000" y="2409825"/>
            <a:ext cx="9983372" cy="3948771"/>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Text Box 2">
            <a:extLst>
              <a:ext uri="{FF2B5EF4-FFF2-40B4-BE49-F238E27FC236}">
                <a16:creationId xmlns:a16="http://schemas.microsoft.com/office/drawing/2014/main" id="{0305EA4D-D332-DCCA-53D1-3602E20AB60E}"/>
              </a:ext>
            </a:extLst>
          </p:cNvPr>
          <p:cNvSpPr txBox="1">
            <a:spLocks noChangeArrowheads="1"/>
          </p:cNvSpPr>
          <p:nvPr/>
        </p:nvSpPr>
        <p:spPr bwMode="auto">
          <a:xfrm>
            <a:off x="1524000" y="104776"/>
            <a:ext cx="8153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fr-FR" altLang="en-US" b="0" dirty="0">
                <a:solidFill>
                  <a:schemeClr val="accent6"/>
                </a:solidFill>
                <a:latin typeface="+mj-lt"/>
              </a:rPr>
              <a:t>Group discussion </a:t>
            </a:r>
            <a:r>
              <a:rPr lang="fr-FR" altLang="en-US" b="0" dirty="0" err="1">
                <a:solidFill>
                  <a:schemeClr val="accent6"/>
                </a:solidFill>
                <a:latin typeface="+mj-lt"/>
              </a:rPr>
              <a:t>Listservs</a:t>
            </a:r>
            <a:endParaRPr lang="en-US" altLang="en-US" b="0" dirty="0">
              <a:solidFill>
                <a:schemeClr val="accent6"/>
              </a:solidFill>
              <a:latin typeface="+mj-lt"/>
            </a:endParaRPr>
          </a:p>
        </p:txBody>
      </p:sp>
      <p:sp>
        <p:nvSpPr>
          <p:cNvPr id="123908" name="Rectangle 3">
            <a:extLst>
              <a:ext uri="{FF2B5EF4-FFF2-40B4-BE49-F238E27FC236}">
                <a16:creationId xmlns:a16="http://schemas.microsoft.com/office/drawing/2014/main" id="{E8E7C6A5-27DC-6737-8DDE-BB4119BF3228}"/>
              </a:ext>
            </a:extLst>
          </p:cNvPr>
          <p:cNvSpPr>
            <a:spLocks noChangeArrowheads="1"/>
          </p:cNvSpPr>
          <p:nvPr/>
        </p:nvSpPr>
        <p:spPr bwMode="auto">
          <a:xfrm>
            <a:off x="1628921" y="901988"/>
            <a:ext cx="8915400" cy="946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2800" b="0" dirty="0">
                <a:latin typeface="Times New Roman" panose="02020603050405020304" pitchFamily="18" charset="0"/>
              </a:rPr>
              <a:t>Another popular class of applications is </a:t>
            </a:r>
            <a:r>
              <a:rPr lang="en-US" altLang="en-US" sz="2800" dirty="0">
                <a:solidFill>
                  <a:schemeClr val="folHlink"/>
                </a:solidFill>
                <a:latin typeface="Times New Roman" panose="02020603050405020304" pitchFamily="18" charset="0"/>
              </a:rPr>
              <a:t>listservs</a:t>
            </a:r>
            <a:r>
              <a:rPr lang="en-US" altLang="en-US" sz="2800" b="0" dirty="0">
                <a:latin typeface="Times New Roman" panose="02020603050405020304" pitchFamily="18" charset="0"/>
              </a:rPr>
              <a:t>, which allow a group of users to discuss a common topic of interest. </a:t>
            </a:r>
          </a:p>
        </p:txBody>
      </p:sp>
      <p:pic>
        <p:nvPicPr>
          <p:cNvPr id="4" name="Picture 3">
            <a:extLst>
              <a:ext uri="{FF2B5EF4-FFF2-40B4-BE49-F238E27FC236}">
                <a16:creationId xmlns:a16="http://schemas.microsoft.com/office/drawing/2014/main" id="{82517CB8-5FD4-58CB-82E7-41AF485BAB57}"/>
              </a:ext>
            </a:extLst>
          </p:cNvPr>
          <p:cNvPicPr>
            <a:picLocks noChangeAspect="1"/>
          </p:cNvPicPr>
          <p:nvPr/>
        </p:nvPicPr>
        <p:blipFill>
          <a:blip r:embed="rId3"/>
          <a:stretch>
            <a:fillRect/>
          </a:stretch>
        </p:blipFill>
        <p:spPr>
          <a:xfrm>
            <a:off x="1524000" y="2060575"/>
            <a:ext cx="9125243" cy="4002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ED08394C-F3AA-A1FB-6E64-542E883FCFB9}"/>
              </a:ext>
            </a:extLst>
          </p:cNvPr>
          <p:cNvSpPr>
            <a:spLocks noChangeArrowheads="1"/>
          </p:cNvSpPr>
          <p:nvPr/>
        </p:nvSpPr>
        <p:spPr bwMode="auto">
          <a:xfrm>
            <a:off x="1600200" y="121299"/>
            <a:ext cx="8915400" cy="12003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400" b="0" dirty="0">
                <a:latin typeface="Times New Roman" panose="02020603050405020304" pitchFamily="18" charset="0"/>
              </a:rPr>
              <a:t>The term </a:t>
            </a:r>
            <a:r>
              <a:rPr lang="en-US" altLang="en-US" sz="2400" dirty="0">
                <a:solidFill>
                  <a:srgbClr val="660066"/>
                </a:solidFill>
                <a:latin typeface="Times New Roman" panose="02020603050405020304" pitchFamily="18" charset="0"/>
              </a:rPr>
              <a:t>physical topology</a:t>
            </a:r>
            <a:r>
              <a:rPr lang="en-US" altLang="en-US" sz="2400" b="0" dirty="0">
                <a:latin typeface="Times New Roman" panose="02020603050405020304" pitchFamily="18" charset="0"/>
              </a:rPr>
              <a:t> refers to the way in which a network is laid out physically. There are four basic topologies possible: mesh, star, bus, and ring.</a:t>
            </a:r>
          </a:p>
        </p:txBody>
      </p:sp>
      <p:pic>
        <p:nvPicPr>
          <p:cNvPr id="3" name="Picture 2">
            <a:extLst>
              <a:ext uri="{FF2B5EF4-FFF2-40B4-BE49-F238E27FC236}">
                <a16:creationId xmlns:a16="http://schemas.microsoft.com/office/drawing/2014/main" id="{161A5EDA-E4DF-BFC5-056A-7EA568D0B08B}"/>
              </a:ext>
            </a:extLst>
          </p:cNvPr>
          <p:cNvPicPr>
            <a:picLocks noChangeAspect="1"/>
          </p:cNvPicPr>
          <p:nvPr/>
        </p:nvPicPr>
        <p:blipFill>
          <a:blip r:embed="rId3"/>
          <a:stretch>
            <a:fillRect/>
          </a:stretch>
        </p:blipFill>
        <p:spPr>
          <a:xfrm>
            <a:off x="1600200" y="1409078"/>
            <a:ext cx="9867275" cy="4661937"/>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Text Box 2">
            <a:extLst>
              <a:ext uri="{FF2B5EF4-FFF2-40B4-BE49-F238E27FC236}">
                <a16:creationId xmlns:a16="http://schemas.microsoft.com/office/drawing/2014/main" id="{116EEE6B-E872-D63F-3FF3-A7B18C0FE3E9}"/>
              </a:ext>
            </a:extLst>
          </p:cNvPr>
          <p:cNvSpPr txBox="1">
            <a:spLocks noChangeArrowheads="1"/>
          </p:cNvSpPr>
          <p:nvPr/>
        </p:nvSpPr>
        <p:spPr bwMode="auto">
          <a:xfrm>
            <a:off x="1450910" y="944531"/>
            <a:ext cx="8153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fr-FR" altLang="en-US" sz="3600" b="0" dirty="0">
                <a:solidFill>
                  <a:schemeClr val="accent6"/>
                </a:solidFill>
                <a:latin typeface="+mj-lt"/>
              </a:rPr>
              <a:t>Chat</a:t>
            </a:r>
            <a:endParaRPr lang="en-US" altLang="en-US" sz="3600" b="0" dirty="0">
              <a:solidFill>
                <a:schemeClr val="accent6"/>
              </a:solidFill>
              <a:latin typeface="+mj-lt"/>
            </a:endParaRPr>
          </a:p>
        </p:txBody>
      </p:sp>
      <p:sp>
        <p:nvSpPr>
          <p:cNvPr id="125956" name="Rectangle 3">
            <a:extLst>
              <a:ext uri="{FF2B5EF4-FFF2-40B4-BE49-F238E27FC236}">
                <a16:creationId xmlns:a16="http://schemas.microsoft.com/office/drawing/2014/main" id="{8C6CA95A-A285-F5F3-F990-4331B6538BC1}"/>
              </a:ext>
            </a:extLst>
          </p:cNvPr>
          <p:cNvSpPr>
            <a:spLocks noChangeArrowheads="1"/>
          </p:cNvSpPr>
          <p:nvPr/>
        </p:nvSpPr>
        <p:spPr bwMode="auto">
          <a:xfrm>
            <a:off x="1450910" y="1757266"/>
            <a:ext cx="8915400" cy="30813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800" b="0" dirty="0">
                <a:latin typeface="Times New Roman" panose="02020603050405020304" pitchFamily="18" charset="0"/>
              </a:rPr>
              <a:t>Another populate class of Internet application is </a:t>
            </a:r>
            <a:r>
              <a:rPr lang="en-US" altLang="en-US" sz="2800" dirty="0">
                <a:solidFill>
                  <a:schemeClr val="folHlink"/>
                </a:solidFill>
                <a:latin typeface="Times New Roman" panose="02020603050405020304" pitchFamily="18" charset="0"/>
              </a:rPr>
              <a:t>chat</a:t>
            </a:r>
            <a:r>
              <a:rPr lang="en-US" altLang="en-US" sz="2800" b="0" dirty="0">
                <a:latin typeface="Times New Roman" panose="02020603050405020304" pitchFamily="18" charset="0"/>
              </a:rPr>
              <a:t>. This is a real-time application like videoconferencing, in which two or more parties are involved in an exchange of text and optionally audio and video. The two parties can send text to</a:t>
            </a:r>
          </a:p>
          <a:p>
            <a:pPr algn="just"/>
            <a:r>
              <a:rPr lang="en-US" altLang="en-US" sz="2800" b="0" dirty="0">
                <a:latin typeface="Times New Roman" panose="02020603050405020304" pitchFamily="18" charset="0"/>
              </a:rPr>
              <a:t>each other, talk to each other (the same way as they might talk on the phone), and even see each other with suitable cameras.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6A4C936B-8A7E-F236-A6EF-71E6E7EC6683}"/>
              </a:ext>
            </a:extLst>
          </p:cNvPr>
          <p:cNvSpPr txBox="1">
            <a:spLocks noChangeArrowheads="1"/>
          </p:cNvSpPr>
          <p:nvPr/>
        </p:nvSpPr>
        <p:spPr bwMode="auto">
          <a:xfrm>
            <a:off x="1524001" y="0"/>
            <a:ext cx="475687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b="0" dirty="0">
                <a:solidFill>
                  <a:schemeClr val="accent6"/>
                </a:solidFill>
                <a:latin typeface="+mj-lt"/>
              </a:rPr>
              <a:t>Categories of networks</a:t>
            </a:r>
          </a:p>
        </p:txBody>
      </p:sp>
      <p:sp>
        <p:nvSpPr>
          <p:cNvPr id="17411" name="Rectangle 3">
            <a:extLst>
              <a:ext uri="{FF2B5EF4-FFF2-40B4-BE49-F238E27FC236}">
                <a16:creationId xmlns:a16="http://schemas.microsoft.com/office/drawing/2014/main" id="{68C7B24B-1085-AB93-42A5-754AEDE69F0A}"/>
              </a:ext>
            </a:extLst>
          </p:cNvPr>
          <p:cNvSpPr>
            <a:spLocks noChangeArrowheads="1"/>
          </p:cNvSpPr>
          <p:nvPr/>
        </p:nvSpPr>
        <p:spPr bwMode="auto">
          <a:xfrm>
            <a:off x="1524001" y="686505"/>
            <a:ext cx="8915400" cy="1373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2800" b="0" dirty="0">
                <a:latin typeface="Times New Roman" panose="02020603050405020304" pitchFamily="18" charset="0"/>
              </a:rPr>
              <a:t>Today networks can be divided into three broad categories: </a:t>
            </a:r>
            <a:r>
              <a:rPr lang="en-US" altLang="en-US" sz="2800" dirty="0">
                <a:solidFill>
                  <a:schemeClr val="folHlink"/>
                </a:solidFill>
                <a:latin typeface="Times New Roman" panose="02020603050405020304" pitchFamily="18" charset="0"/>
              </a:rPr>
              <a:t>local-area networks (LANs),</a:t>
            </a:r>
            <a:r>
              <a:rPr lang="en-US" altLang="en-US" sz="2800" b="0" dirty="0">
                <a:latin typeface="Times New Roman" panose="02020603050405020304" pitchFamily="18" charset="0"/>
              </a:rPr>
              <a:t> </a:t>
            </a:r>
            <a:r>
              <a:rPr lang="en-US" altLang="en-US" sz="2800" dirty="0">
                <a:solidFill>
                  <a:schemeClr val="folHlink"/>
                </a:solidFill>
                <a:latin typeface="Times New Roman" panose="02020603050405020304" pitchFamily="18" charset="0"/>
              </a:rPr>
              <a:t>wide-area networks (WANs),</a:t>
            </a:r>
            <a:r>
              <a:rPr lang="en-US" altLang="en-US" sz="2800" b="0" dirty="0">
                <a:latin typeface="Times New Roman" panose="02020603050405020304" pitchFamily="18" charset="0"/>
              </a:rPr>
              <a:t> and </a:t>
            </a:r>
            <a:r>
              <a:rPr lang="en-US" altLang="en-US" sz="2800" dirty="0">
                <a:solidFill>
                  <a:schemeClr val="folHlink"/>
                </a:solidFill>
                <a:latin typeface="Times New Roman" panose="02020603050405020304" pitchFamily="18" charset="0"/>
              </a:rPr>
              <a:t>metropolitan area networks (MANs).</a:t>
            </a:r>
          </a:p>
        </p:txBody>
      </p:sp>
      <p:pic>
        <p:nvPicPr>
          <p:cNvPr id="3" name="Picture 2">
            <a:extLst>
              <a:ext uri="{FF2B5EF4-FFF2-40B4-BE49-F238E27FC236}">
                <a16:creationId xmlns:a16="http://schemas.microsoft.com/office/drawing/2014/main" id="{B03FF31E-B2A5-2796-AB69-0035E8FE6860}"/>
              </a:ext>
            </a:extLst>
          </p:cNvPr>
          <p:cNvPicPr>
            <a:picLocks noChangeAspect="1"/>
          </p:cNvPicPr>
          <p:nvPr/>
        </p:nvPicPr>
        <p:blipFill>
          <a:blip r:embed="rId3"/>
          <a:stretch>
            <a:fillRect/>
          </a:stretch>
        </p:blipFill>
        <p:spPr>
          <a:xfrm>
            <a:off x="1524001" y="2166761"/>
            <a:ext cx="9508759" cy="381431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920443-2056-9A6C-9853-21D1B27200B3}"/>
              </a:ext>
            </a:extLst>
          </p:cNvPr>
          <p:cNvPicPr>
            <a:picLocks noChangeAspect="1"/>
          </p:cNvPicPr>
          <p:nvPr/>
        </p:nvPicPr>
        <p:blipFill>
          <a:blip r:embed="rId3"/>
          <a:stretch>
            <a:fillRect/>
          </a:stretch>
        </p:blipFill>
        <p:spPr>
          <a:xfrm>
            <a:off x="1409075" y="794479"/>
            <a:ext cx="9788577" cy="509665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B7D50504-611C-5C82-C302-FA1921742A7C}"/>
              </a:ext>
            </a:extLst>
          </p:cNvPr>
          <p:cNvSpPr txBox="1">
            <a:spLocks noChangeArrowheads="1"/>
          </p:cNvSpPr>
          <p:nvPr/>
        </p:nvSpPr>
        <p:spPr bwMode="auto">
          <a:xfrm>
            <a:off x="1524001" y="104775"/>
            <a:ext cx="227979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3600" b="0" dirty="0">
                <a:solidFill>
                  <a:schemeClr val="accent6"/>
                </a:solidFill>
                <a:latin typeface="+mj-lt"/>
              </a:rPr>
              <a:t>An internet</a:t>
            </a:r>
          </a:p>
        </p:txBody>
      </p:sp>
      <p:sp>
        <p:nvSpPr>
          <p:cNvPr id="21507" name="Rectangle 3">
            <a:extLst>
              <a:ext uri="{FF2B5EF4-FFF2-40B4-BE49-F238E27FC236}">
                <a16:creationId xmlns:a16="http://schemas.microsoft.com/office/drawing/2014/main" id="{08329807-5B92-E5B1-B262-64CE92669035}"/>
              </a:ext>
            </a:extLst>
          </p:cNvPr>
          <p:cNvSpPr>
            <a:spLocks noChangeArrowheads="1"/>
          </p:cNvSpPr>
          <p:nvPr/>
        </p:nvSpPr>
        <p:spPr bwMode="auto">
          <a:xfrm>
            <a:off x="1600200" y="638176"/>
            <a:ext cx="8915400" cy="180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a:r>
              <a:rPr lang="en-US" altLang="en-US" sz="2800" b="0">
                <a:latin typeface="Times New Roman" panose="02020603050405020304" pitchFamily="18" charset="0"/>
              </a:rPr>
              <a:t>Today, it is very rare to see a network in isolation: networks are connected to one another. When two or more networks are connected, they become an </a:t>
            </a:r>
            <a:r>
              <a:rPr lang="en-US" altLang="en-US" sz="2800">
                <a:solidFill>
                  <a:schemeClr val="folHlink"/>
                </a:solidFill>
                <a:latin typeface="Times New Roman" panose="02020603050405020304" pitchFamily="18" charset="0"/>
              </a:rPr>
              <a:t>internetwork</a:t>
            </a:r>
            <a:r>
              <a:rPr lang="en-US" altLang="en-US" sz="2800" b="0">
                <a:latin typeface="Times New Roman" panose="02020603050405020304" pitchFamily="18" charset="0"/>
              </a:rPr>
              <a:t>, or an </a:t>
            </a:r>
            <a:r>
              <a:rPr lang="en-US" altLang="en-US" sz="2800">
                <a:solidFill>
                  <a:schemeClr val="folHlink"/>
                </a:solidFill>
                <a:latin typeface="Times New Roman" panose="02020603050405020304" pitchFamily="18" charset="0"/>
              </a:rPr>
              <a:t>internet</a:t>
            </a:r>
            <a:r>
              <a:rPr lang="en-US" altLang="en-US" sz="2800" b="0">
                <a:latin typeface="Times New Roman" panose="02020603050405020304" pitchFamily="18" charset="0"/>
              </a:rPr>
              <a:t> (lowercase “i”). </a:t>
            </a:r>
          </a:p>
        </p:txBody>
      </p:sp>
      <p:pic>
        <p:nvPicPr>
          <p:cNvPr id="3" name="Picture 2">
            <a:extLst>
              <a:ext uri="{FF2B5EF4-FFF2-40B4-BE49-F238E27FC236}">
                <a16:creationId xmlns:a16="http://schemas.microsoft.com/office/drawing/2014/main" id="{9ECA39E1-E223-02E1-978F-ACD01651A0C6}"/>
              </a:ext>
            </a:extLst>
          </p:cNvPr>
          <p:cNvPicPr>
            <a:picLocks noChangeAspect="1"/>
          </p:cNvPicPr>
          <p:nvPr/>
        </p:nvPicPr>
        <p:blipFill>
          <a:blip r:embed="rId3"/>
          <a:stretch>
            <a:fillRect/>
          </a:stretch>
        </p:blipFill>
        <p:spPr>
          <a:xfrm>
            <a:off x="1409075" y="2438400"/>
            <a:ext cx="9593705" cy="3781423"/>
          </a:xfrm>
          <a:prstGeom prst="rect">
            <a:avLst/>
          </a:prstGeom>
        </p:spPr>
      </p:pic>
    </p:spTree>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2937</Words>
  <Application>Microsoft Office PowerPoint</Application>
  <PresentationFormat>Widescreen</PresentationFormat>
  <Paragraphs>116</Paragraphs>
  <Slides>60</Slides>
  <Notes>58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Calibri Light</vt:lpstr>
      <vt:lpstr>Times New Roman</vt:lpstr>
      <vt:lpstr>Office Theme</vt:lpstr>
      <vt:lpstr>Chapter 6</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Botha, Veronique</dc:creator>
  <cp:lastModifiedBy>Louw, Marinda</cp:lastModifiedBy>
  <cp:revision>6</cp:revision>
  <dcterms:created xsi:type="dcterms:W3CDTF">2022-11-16T14:24:59Z</dcterms:created>
  <dcterms:modified xsi:type="dcterms:W3CDTF">2023-03-14T07:57:24Z</dcterms:modified>
</cp:coreProperties>
</file>