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60" r:id="rId3"/>
    <p:sldId id="818" r:id="rId4"/>
    <p:sldId id="535" r:id="rId5"/>
    <p:sldId id="819" r:id="rId6"/>
    <p:sldId id="821" r:id="rId7"/>
    <p:sldId id="822" r:id="rId8"/>
    <p:sldId id="812" r:id="rId9"/>
    <p:sldId id="823" r:id="rId10"/>
    <p:sldId id="824" r:id="rId11"/>
    <p:sldId id="825" r:id="rId12"/>
    <p:sldId id="826" r:id="rId13"/>
    <p:sldId id="827" r:id="rId14"/>
    <p:sldId id="828" r:id="rId15"/>
    <p:sldId id="829" r:id="rId16"/>
    <p:sldId id="813" r:id="rId17"/>
    <p:sldId id="830" r:id="rId18"/>
    <p:sldId id="831" r:id="rId19"/>
    <p:sldId id="890" r:id="rId20"/>
    <p:sldId id="889" r:id="rId21"/>
    <p:sldId id="834" r:id="rId22"/>
    <p:sldId id="835" r:id="rId23"/>
    <p:sldId id="836" r:id="rId24"/>
    <p:sldId id="837" r:id="rId25"/>
    <p:sldId id="838" r:id="rId26"/>
    <p:sldId id="839" r:id="rId27"/>
    <p:sldId id="844" r:id="rId28"/>
    <p:sldId id="840" r:id="rId29"/>
    <p:sldId id="841" r:id="rId30"/>
    <p:sldId id="842" r:id="rId31"/>
    <p:sldId id="845" r:id="rId32"/>
    <p:sldId id="846" r:id="rId33"/>
    <p:sldId id="847" r:id="rId34"/>
    <p:sldId id="848" r:id="rId35"/>
    <p:sldId id="849" r:id="rId36"/>
    <p:sldId id="850" r:id="rId37"/>
    <p:sldId id="815" r:id="rId38"/>
    <p:sldId id="851" r:id="rId39"/>
    <p:sldId id="853" r:id="rId40"/>
    <p:sldId id="854" r:id="rId41"/>
    <p:sldId id="855" r:id="rId42"/>
    <p:sldId id="856" r:id="rId43"/>
    <p:sldId id="857" r:id="rId44"/>
    <p:sldId id="816" r:id="rId45"/>
    <p:sldId id="858" r:id="rId46"/>
    <p:sldId id="859" r:id="rId47"/>
    <p:sldId id="860" r:id="rId48"/>
    <p:sldId id="861" r:id="rId49"/>
    <p:sldId id="862" r:id="rId50"/>
    <p:sldId id="863" r:id="rId51"/>
    <p:sldId id="864" r:id="rId52"/>
    <p:sldId id="865" r:id="rId53"/>
    <p:sldId id="866" r:id="rId54"/>
    <p:sldId id="817" r:id="rId55"/>
    <p:sldId id="867" r:id="rId56"/>
    <p:sldId id="820" r:id="rId57"/>
    <p:sldId id="868" r:id="rId58"/>
    <p:sldId id="869" r:id="rId59"/>
    <p:sldId id="870" r:id="rId60"/>
    <p:sldId id="871" r:id="rId61"/>
    <p:sldId id="872" r:id="rId62"/>
    <p:sldId id="873" r:id="rId63"/>
    <p:sldId id="874" r:id="rId64"/>
    <p:sldId id="875" r:id="rId65"/>
    <p:sldId id="876" r:id="rId66"/>
    <p:sldId id="877" r:id="rId67"/>
    <p:sldId id="878" r:id="rId68"/>
    <p:sldId id="879" r:id="rId69"/>
    <p:sldId id="880" r:id="rId70"/>
    <p:sldId id="881" r:id="rId71"/>
    <p:sldId id="882"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E3E225-8CFE-486B-BFEC-BDB1C14E0077}" v="65" dt="2023-03-14T06:53:32.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8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w, Marinda" userId="1925e1df-708d-4e9b-949d-dce54b073cdc" providerId="ADAL" clId="{8EE358CC-EAD0-48D6-85F5-CE848160302D}"/>
    <pc:docChg chg="undo custSel delSld modSld modMainMaster">
      <pc:chgData name="Louw, Marinda" userId="1925e1df-708d-4e9b-949d-dce54b073cdc" providerId="ADAL" clId="{8EE358CC-EAD0-48D6-85F5-CE848160302D}" dt="2023-03-03T13:09:21.308" v="30" actId="2696"/>
      <pc:docMkLst>
        <pc:docMk/>
      </pc:docMkLst>
      <pc:sldChg chg="modSp mod">
        <pc:chgData name="Louw, Marinda" userId="1925e1df-708d-4e9b-949d-dce54b073cdc" providerId="ADAL" clId="{8EE358CC-EAD0-48D6-85F5-CE848160302D}" dt="2023-03-03T13:01:10.228" v="0" actId="1076"/>
        <pc:sldMkLst>
          <pc:docMk/>
          <pc:sldMk cId="1202842091" sldId="256"/>
        </pc:sldMkLst>
        <pc:spChg chg="mod">
          <ac:chgData name="Louw, Marinda" userId="1925e1df-708d-4e9b-949d-dce54b073cdc" providerId="ADAL" clId="{8EE358CC-EAD0-48D6-85F5-CE848160302D}" dt="2023-03-03T13:01:10.228" v="0" actId="1076"/>
          <ac:spMkLst>
            <pc:docMk/>
            <pc:sldMk cId="1202842091" sldId="256"/>
            <ac:spMk id="3" creationId="{FA8F09E3-795B-4D34-BBA9-710402A59073}"/>
          </ac:spMkLst>
        </pc:spChg>
      </pc:sldChg>
      <pc:sldChg chg="del">
        <pc:chgData name="Louw, Marinda" userId="1925e1df-708d-4e9b-949d-dce54b073cdc" providerId="ADAL" clId="{8EE358CC-EAD0-48D6-85F5-CE848160302D}" dt="2023-03-03T13:09:19.306" v="29" actId="2696"/>
        <pc:sldMkLst>
          <pc:docMk/>
          <pc:sldMk cId="3421052916" sldId="257"/>
        </pc:sldMkLst>
      </pc:sldChg>
      <pc:sldChg chg="del">
        <pc:chgData name="Louw, Marinda" userId="1925e1df-708d-4e9b-949d-dce54b073cdc" providerId="ADAL" clId="{8EE358CC-EAD0-48D6-85F5-CE848160302D}" dt="2023-03-03T13:09:21.308" v="30" actId="2696"/>
        <pc:sldMkLst>
          <pc:docMk/>
          <pc:sldMk cId="2183064288" sldId="258"/>
        </pc:sldMkLst>
      </pc:sldChg>
      <pc:sldChg chg="del">
        <pc:chgData name="Louw, Marinda" userId="1925e1df-708d-4e9b-949d-dce54b073cdc" providerId="ADAL" clId="{8EE358CC-EAD0-48D6-85F5-CE848160302D}" dt="2023-03-03T13:09:17.316" v="28" actId="2696"/>
        <pc:sldMkLst>
          <pc:docMk/>
          <pc:sldMk cId="0" sldId="886"/>
        </pc:sldMkLst>
      </pc:sldChg>
      <pc:sldChg chg="del">
        <pc:chgData name="Louw, Marinda" userId="1925e1df-708d-4e9b-949d-dce54b073cdc" providerId="ADAL" clId="{8EE358CC-EAD0-48D6-85F5-CE848160302D}" dt="2023-03-03T13:09:02.211" v="27" actId="2696"/>
        <pc:sldMkLst>
          <pc:docMk/>
          <pc:sldMk cId="0" sldId="887"/>
        </pc:sldMkLst>
      </pc:sldChg>
      <pc:sldMasterChg chg="modSldLayout">
        <pc:chgData name="Louw, Marinda" userId="1925e1df-708d-4e9b-949d-dce54b073cdc" providerId="ADAL" clId="{8EE358CC-EAD0-48D6-85F5-CE848160302D}" dt="2023-03-03T13:08:54.206" v="26" actId="478"/>
        <pc:sldMasterMkLst>
          <pc:docMk/>
          <pc:sldMasterMk cId="185144247" sldId="2147483648"/>
        </pc:sldMasterMkLst>
        <pc:sldLayoutChg chg="addSp delSp mod">
          <pc:chgData name="Louw, Marinda" userId="1925e1df-708d-4e9b-949d-dce54b073cdc" providerId="ADAL" clId="{8EE358CC-EAD0-48D6-85F5-CE848160302D}" dt="2023-03-03T13:01:21.826" v="4" actId="21"/>
          <pc:sldLayoutMkLst>
            <pc:docMk/>
            <pc:sldMasterMk cId="185144247" sldId="2147483648"/>
            <pc:sldLayoutMk cId="2946613110" sldId="2147483650"/>
          </pc:sldLayoutMkLst>
          <pc:picChg chg="add del">
            <ac:chgData name="Louw, Marinda" userId="1925e1df-708d-4e9b-949d-dce54b073cdc" providerId="ADAL" clId="{8EE358CC-EAD0-48D6-85F5-CE848160302D}" dt="2023-03-03T13:01:21.826" v="4" actId="21"/>
            <ac:picMkLst>
              <pc:docMk/>
              <pc:sldMasterMk cId="185144247" sldId="2147483648"/>
              <pc:sldLayoutMk cId="2946613110" sldId="2147483650"/>
              <ac:picMk id="9" creationId="{7BEA9479-C39C-4894-8099-90817DA50A2D}"/>
            </ac:picMkLst>
          </pc:picChg>
        </pc:sldLayoutChg>
        <pc:sldLayoutChg chg="addSp delSp modSp mod">
          <pc:chgData name="Louw, Marinda" userId="1925e1df-708d-4e9b-949d-dce54b073cdc" providerId="ADAL" clId="{8EE358CC-EAD0-48D6-85F5-CE848160302D}" dt="2023-03-03T13:01:34.791" v="10"/>
          <pc:sldLayoutMkLst>
            <pc:docMk/>
            <pc:sldMasterMk cId="185144247" sldId="2147483648"/>
            <pc:sldLayoutMk cId="135120275" sldId="2147483651"/>
          </pc:sldLayoutMkLst>
          <pc:spChg chg="del">
            <ac:chgData name="Louw, Marinda" userId="1925e1df-708d-4e9b-949d-dce54b073cdc" providerId="ADAL" clId="{8EE358CC-EAD0-48D6-85F5-CE848160302D}" dt="2023-03-03T13:01:25.897" v="6" actId="478"/>
            <ac:spMkLst>
              <pc:docMk/>
              <pc:sldMasterMk cId="185144247" sldId="2147483648"/>
              <pc:sldLayoutMk cId="135120275" sldId="2147483651"/>
              <ac:spMk id="4" creationId="{C75A7504-F6EA-4EC6-B283-F508BCF213D1}"/>
            </ac:spMkLst>
          </pc:spChg>
          <pc:spChg chg="del mod">
            <ac:chgData name="Louw, Marinda" userId="1925e1df-708d-4e9b-949d-dce54b073cdc" providerId="ADAL" clId="{8EE358CC-EAD0-48D6-85F5-CE848160302D}" dt="2023-03-03T13:01:29.671" v="9" actId="478"/>
            <ac:spMkLst>
              <pc:docMk/>
              <pc:sldMasterMk cId="185144247" sldId="2147483648"/>
              <pc:sldLayoutMk cId="135120275" sldId="2147483651"/>
              <ac:spMk id="5" creationId="{EC7498E3-1822-479D-A14F-DC0C403A78AF}"/>
            </ac:spMkLst>
          </pc:spChg>
          <pc:spChg chg="del">
            <ac:chgData name="Louw, Marinda" userId="1925e1df-708d-4e9b-949d-dce54b073cdc" providerId="ADAL" clId="{8EE358CC-EAD0-48D6-85F5-CE848160302D}" dt="2023-03-03T13:01:28.850" v="7" actId="478"/>
            <ac:spMkLst>
              <pc:docMk/>
              <pc:sldMasterMk cId="185144247" sldId="2147483648"/>
              <pc:sldLayoutMk cId="135120275" sldId="2147483651"/>
              <ac:spMk id="6" creationId="{4B0554E8-B5DB-4CB7-AD0A-8806FE9AFE0D}"/>
            </ac:spMkLst>
          </pc:spChg>
          <pc:spChg chg="add mod">
            <ac:chgData name="Louw, Marinda" userId="1925e1df-708d-4e9b-949d-dce54b073cdc" providerId="ADAL" clId="{8EE358CC-EAD0-48D6-85F5-CE848160302D}" dt="2023-03-03T13:01:34.791" v="10"/>
            <ac:spMkLst>
              <pc:docMk/>
              <pc:sldMasterMk cId="185144247" sldId="2147483648"/>
              <pc:sldLayoutMk cId="135120275" sldId="2147483651"/>
              <ac:spMk id="8" creationId="{8295CF95-F323-99E1-1AB1-4BFF2E5054B6}"/>
            </ac:spMkLst>
          </pc:spChg>
          <pc:picChg chg="add mod">
            <ac:chgData name="Louw, Marinda" userId="1925e1df-708d-4e9b-949d-dce54b073cdc" providerId="ADAL" clId="{8EE358CC-EAD0-48D6-85F5-CE848160302D}" dt="2023-03-03T13:01:24.399" v="5"/>
            <ac:picMkLst>
              <pc:docMk/>
              <pc:sldMasterMk cId="185144247" sldId="2147483648"/>
              <pc:sldLayoutMk cId="135120275" sldId="2147483651"/>
              <ac:picMk id="7" creationId="{72AB5039-96D9-E1EF-9FD5-AE14EE26B8B2}"/>
            </ac:picMkLst>
          </pc:picChg>
          <pc:picChg chg="add mod">
            <ac:chgData name="Louw, Marinda" userId="1925e1df-708d-4e9b-949d-dce54b073cdc" providerId="ADAL" clId="{8EE358CC-EAD0-48D6-85F5-CE848160302D}" dt="2023-03-03T13:01:34.791" v="10"/>
            <ac:picMkLst>
              <pc:docMk/>
              <pc:sldMasterMk cId="185144247" sldId="2147483648"/>
              <pc:sldLayoutMk cId="135120275" sldId="2147483651"/>
              <ac:picMk id="9" creationId="{481A44EB-17A9-EB65-1B42-2D5E13CC91C6}"/>
            </ac:picMkLst>
          </pc:picChg>
        </pc:sldLayoutChg>
        <pc:sldLayoutChg chg="addSp delSp modSp mod">
          <pc:chgData name="Louw, Marinda" userId="1925e1df-708d-4e9b-949d-dce54b073cdc" providerId="ADAL" clId="{8EE358CC-EAD0-48D6-85F5-CE848160302D}" dt="2023-03-03T13:08:25.729" v="19"/>
          <pc:sldLayoutMkLst>
            <pc:docMk/>
            <pc:sldMasterMk cId="185144247" sldId="2147483648"/>
            <pc:sldLayoutMk cId="4026493022" sldId="2147483654"/>
          </pc:sldLayoutMkLst>
          <pc:spChg chg="del">
            <ac:chgData name="Louw, Marinda" userId="1925e1df-708d-4e9b-949d-dce54b073cdc" providerId="ADAL" clId="{8EE358CC-EAD0-48D6-85F5-CE848160302D}" dt="2023-03-03T13:02:00.610" v="18" actId="478"/>
            <ac:spMkLst>
              <pc:docMk/>
              <pc:sldMasterMk cId="185144247" sldId="2147483648"/>
              <pc:sldLayoutMk cId="4026493022" sldId="2147483654"/>
              <ac:spMk id="3" creationId="{0F52A65F-80CA-4DB8-ACBF-4A928B01CCD5}"/>
            </ac:spMkLst>
          </pc:spChg>
          <pc:spChg chg="del">
            <ac:chgData name="Louw, Marinda" userId="1925e1df-708d-4e9b-949d-dce54b073cdc" providerId="ADAL" clId="{8EE358CC-EAD0-48D6-85F5-CE848160302D}" dt="2023-03-03T13:01:56.296" v="15" actId="478"/>
            <ac:spMkLst>
              <pc:docMk/>
              <pc:sldMasterMk cId="185144247" sldId="2147483648"/>
              <pc:sldLayoutMk cId="4026493022" sldId="2147483654"/>
              <ac:spMk id="4" creationId="{69FB51C7-145F-4D62-8B69-5082324DF5D5}"/>
            </ac:spMkLst>
          </pc:spChg>
          <pc:spChg chg="del">
            <ac:chgData name="Louw, Marinda" userId="1925e1df-708d-4e9b-949d-dce54b073cdc" providerId="ADAL" clId="{8EE358CC-EAD0-48D6-85F5-CE848160302D}" dt="2023-03-03T13:01:47.990" v="12" actId="478"/>
            <ac:spMkLst>
              <pc:docMk/>
              <pc:sldMasterMk cId="185144247" sldId="2147483648"/>
              <pc:sldLayoutMk cId="4026493022" sldId="2147483654"/>
              <ac:spMk id="5" creationId="{59EDDE8F-B776-415E-9822-832A7352AE20}"/>
            </ac:spMkLst>
          </pc:spChg>
          <pc:spChg chg="add del mod">
            <ac:chgData name="Louw, Marinda" userId="1925e1df-708d-4e9b-949d-dce54b073cdc" providerId="ADAL" clId="{8EE358CC-EAD0-48D6-85F5-CE848160302D}" dt="2023-03-03T13:01:58.804" v="17" actId="478"/>
            <ac:spMkLst>
              <pc:docMk/>
              <pc:sldMasterMk cId="185144247" sldId="2147483648"/>
              <pc:sldLayoutMk cId="4026493022" sldId="2147483654"/>
              <ac:spMk id="6" creationId="{FD74A4E5-A18A-0D8B-5B7F-51B33ABD690C}"/>
            </ac:spMkLst>
          </pc:spChg>
          <pc:picChg chg="add mod">
            <ac:chgData name="Louw, Marinda" userId="1925e1df-708d-4e9b-949d-dce54b073cdc" providerId="ADAL" clId="{8EE358CC-EAD0-48D6-85F5-CE848160302D}" dt="2023-03-03T13:01:41.164" v="11"/>
            <ac:picMkLst>
              <pc:docMk/>
              <pc:sldMasterMk cId="185144247" sldId="2147483648"/>
              <pc:sldLayoutMk cId="4026493022" sldId="2147483654"/>
              <ac:picMk id="7" creationId="{7B42FFDF-F8C7-3A52-DCFB-F4286F105EC1}"/>
            </ac:picMkLst>
          </pc:picChg>
          <pc:picChg chg="add mod">
            <ac:chgData name="Louw, Marinda" userId="1925e1df-708d-4e9b-949d-dce54b073cdc" providerId="ADAL" clId="{8EE358CC-EAD0-48D6-85F5-CE848160302D}" dt="2023-03-03T13:08:25.729" v="19"/>
            <ac:picMkLst>
              <pc:docMk/>
              <pc:sldMasterMk cId="185144247" sldId="2147483648"/>
              <pc:sldLayoutMk cId="4026493022" sldId="2147483654"/>
              <ac:picMk id="8" creationId="{A76F7C9D-5E92-3A92-8CB2-22C927F21220}"/>
            </ac:picMkLst>
          </pc:picChg>
        </pc:sldLayoutChg>
        <pc:sldLayoutChg chg="addSp delSp modSp mod">
          <pc:chgData name="Louw, Marinda" userId="1925e1df-708d-4e9b-949d-dce54b073cdc" providerId="ADAL" clId="{8EE358CC-EAD0-48D6-85F5-CE848160302D}" dt="2023-03-03T13:08:54.206" v="26" actId="478"/>
          <pc:sldLayoutMkLst>
            <pc:docMk/>
            <pc:sldMasterMk cId="185144247" sldId="2147483648"/>
            <pc:sldLayoutMk cId="2839756042" sldId="2147483655"/>
          </pc:sldLayoutMkLst>
          <pc:spChg chg="del">
            <ac:chgData name="Louw, Marinda" userId="1925e1df-708d-4e9b-949d-dce54b073cdc" providerId="ADAL" clId="{8EE358CC-EAD0-48D6-85F5-CE848160302D}" dt="2023-03-03T13:08:51.593" v="25" actId="478"/>
            <ac:spMkLst>
              <pc:docMk/>
              <pc:sldMasterMk cId="185144247" sldId="2147483648"/>
              <pc:sldLayoutMk cId="2839756042" sldId="2147483655"/>
              <ac:spMk id="2" creationId="{E7836047-3097-47EE-9B81-A80AE67A98E8}"/>
            </ac:spMkLst>
          </pc:spChg>
          <pc:spChg chg="del">
            <ac:chgData name="Louw, Marinda" userId="1925e1df-708d-4e9b-949d-dce54b073cdc" providerId="ADAL" clId="{8EE358CC-EAD0-48D6-85F5-CE848160302D}" dt="2023-03-03T13:08:54.206" v="26" actId="478"/>
            <ac:spMkLst>
              <pc:docMk/>
              <pc:sldMasterMk cId="185144247" sldId="2147483648"/>
              <pc:sldLayoutMk cId="2839756042" sldId="2147483655"/>
              <ac:spMk id="3" creationId="{E1E8E89C-A047-478A-9C4E-6F8534370223}"/>
            </ac:spMkLst>
          </pc:spChg>
          <pc:spChg chg="del">
            <ac:chgData name="Louw, Marinda" userId="1925e1df-708d-4e9b-949d-dce54b073cdc" providerId="ADAL" clId="{8EE358CC-EAD0-48D6-85F5-CE848160302D}" dt="2023-03-03T13:08:45.735" v="22" actId="478"/>
            <ac:spMkLst>
              <pc:docMk/>
              <pc:sldMasterMk cId="185144247" sldId="2147483648"/>
              <pc:sldLayoutMk cId="2839756042" sldId="2147483655"/>
              <ac:spMk id="4" creationId="{5D30FC12-D432-4C4D-8D1E-E278D82E2B4C}"/>
            </ac:spMkLst>
          </pc:spChg>
          <pc:spChg chg="add del mod">
            <ac:chgData name="Louw, Marinda" userId="1925e1df-708d-4e9b-949d-dce54b073cdc" providerId="ADAL" clId="{8EE358CC-EAD0-48D6-85F5-CE848160302D}" dt="2023-03-03T13:08:49.538" v="24" actId="478"/>
            <ac:spMkLst>
              <pc:docMk/>
              <pc:sldMasterMk cId="185144247" sldId="2147483648"/>
              <pc:sldLayoutMk cId="2839756042" sldId="2147483655"/>
              <ac:spMk id="6" creationId="{78AA5BD3-1D45-EEC7-8D37-87D0B28B2C5E}"/>
            </ac:spMkLst>
          </pc:spChg>
          <pc:picChg chg="add mod">
            <ac:chgData name="Louw, Marinda" userId="1925e1df-708d-4e9b-949d-dce54b073cdc" providerId="ADAL" clId="{8EE358CC-EAD0-48D6-85F5-CE848160302D}" dt="2023-03-03T13:08:31.068" v="20"/>
            <ac:picMkLst>
              <pc:docMk/>
              <pc:sldMasterMk cId="185144247" sldId="2147483648"/>
              <pc:sldLayoutMk cId="2839756042" sldId="2147483655"/>
              <ac:picMk id="5" creationId="{5FABC68C-B04B-2566-B821-3834E67EB225}"/>
            </ac:picMkLst>
          </pc:picChg>
          <pc:picChg chg="add mod">
            <ac:chgData name="Louw, Marinda" userId="1925e1df-708d-4e9b-949d-dce54b073cdc" providerId="ADAL" clId="{8EE358CC-EAD0-48D6-85F5-CE848160302D}" dt="2023-03-03T13:08:42.687" v="21"/>
            <ac:picMkLst>
              <pc:docMk/>
              <pc:sldMasterMk cId="185144247" sldId="2147483648"/>
              <pc:sldLayoutMk cId="2839756042" sldId="2147483655"/>
              <ac:picMk id="7" creationId="{97E07273-49DF-7FE9-DF39-7BEAA6A57F7D}"/>
            </ac:picMkLst>
          </pc:picChg>
        </pc:sldLayoutChg>
      </pc:sldMasterChg>
    </pc:docChg>
  </pc:docChgLst>
  <pc:docChgLst>
    <pc:chgData name="Botha, Veronique" userId="1bad49fb-5a10-43b3-b6d4-a88c2c37d64c" providerId="ADAL" clId="{0F688460-47E3-4884-82B4-92EE6F147617}"/>
    <pc:docChg chg="custSel addSld modMainMaster">
      <pc:chgData name="Botha, Veronique" userId="1bad49fb-5a10-43b3-b6d4-a88c2c37d64c" providerId="ADAL" clId="{0F688460-47E3-4884-82B4-92EE6F147617}" dt="2022-11-16T14:40:15.106" v="151" actId="1076"/>
      <pc:docMkLst>
        <pc:docMk/>
      </pc:docMkLst>
      <pc:sldChg chg="new">
        <pc:chgData name="Botha, Veronique" userId="1bad49fb-5a10-43b3-b6d4-a88c2c37d64c" providerId="ADAL" clId="{0F688460-47E3-4884-82B4-92EE6F147617}" dt="2022-11-16T14:37:33.324" v="141" actId="680"/>
        <pc:sldMkLst>
          <pc:docMk/>
          <pc:sldMk cId="1202842091" sldId="256"/>
        </pc:sldMkLst>
      </pc:sldChg>
      <pc:sldChg chg="new">
        <pc:chgData name="Botha, Veronique" userId="1bad49fb-5a10-43b3-b6d4-a88c2c37d64c" providerId="ADAL" clId="{0F688460-47E3-4884-82B4-92EE6F147617}" dt="2022-11-16T14:37:40.019" v="142" actId="680"/>
        <pc:sldMkLst>
          <pc:docMk/>
          <pc:sldMk cId="3421052916" sldId="257"/>
        </pc:sldMkLst>
      </pc:sldChg>
      <pc:sldChg chg="new">
        <pc:chgData name="Botha, Veronique" userId="1bad49fb-5a10-43b3-b6d4-a88c2c37d64c" providerId="ADAL" clId="{0F688460-47E3-4884-82B4-92EE6F147617}" dt="2022-11-16T14:39:19.440" v="147" actId="680"/>
        <pc:sldMkLst>
          <pc:docMk/>
          <pc:sldMk cId="2183064288" sldId="258"/>
        </pc:sldMkLst>
      </pc:sldChg>
      <pc:sldMasterChg chg="modSldLayout">
        <pc:chgData name="Botha, Veronique" userId="1bad49fb-5a10-43b3-b6d4-a88c2c37d64c" providerId="ADAL" clId="{0F688460-47E3-4884-82B4-92EE6F147617}" dt="2022-11-16T14:40:15.106" v="151" actId="1076"/>
        <pc:sldMasterMkLst>
          <pc:docMk/>
          <pc:sldMasterMk cId="185144247" sldId="2147483648"/>
        </pc:sldMasterMkLst>
        <pc:sldLayoutChg chg="addSp delSp modSp mod">
          <pc:chgData name="Botha, Veronique" userId="1bad49fb-5a10-43b3-b6d4-a88c2c37d64c" providerId="ADAL" clId="{0F688460-47E3-4884-82B4-92EE6F147617}" dt="2022-11-16T14:38:57.525" v="146" actId="207"/>
          <pc:sldLayoutMkLst>
            <pc:docMk/>
            <pc:sldMasterMk cId="185144247" sldId="2147483648"/>
            <pc:sldLayoutMk cId="2687411169" sldId="2147483649"/>
          </pc:sldLayoutMkLst>
          <pc:spChg chg="mod">
            <ac:chgData name="Botha, Veronique" userId="1bad49fb-5a10-43b3-b6d4-a88c2c37d64c" providerId="ADAL" clId="{0F688460-47E3-4884-82B4-92EE6F147617}" dt="2022-11-16T14:38:57.525" v="146" actId="207"/>
            <ac:spMkLst>
              <pc:docMk/>
              <pc:sldMasterMk cId="185144247" sldId="2147483648"/>
              <pc:sldLayoutMk cId="2687411169" sldId="2147483649"/>
              <ac:spMk id="2" creationId="{C3132C8B-B083-44C5-81CC-B514A1AB1719}"/>
            </ac:spMkLst>
          </pc:spChg>
          <pc:spChg chg="mod">
            <ac:chgData name="Botha, Veronique" userId="1bad49fb-5a10-43b3-b6d4-a88c2c37d64c" providerId="ADAL" clId="{0F688460-47E3-4884-82B4-92EE6F147617}" dt="2022-11-16T14:34:49.650" v="120" actId="14100"/>
            <ac:spMkLst>
              <pc:docMk/>
              <pc:sldMasterMk cId="185144247" sldId="2147483648"/>
              <pc:sldLayoutMk cId="2687411169" sldId="2147483649"/>
              <ac:spMk id="3" creationId="{42792273-BD7F-4D39-B2D4-48ABF407B66C}"/>
            </ac:spMkLst>
          </pc:spChg>
          <pc:spChg chg="del">
            <ac:chgData name="Botha, Veronique" userId="1bad49fb-5a10-43b3-b6d4-a88c2c37d64c" providerId="ADAL" clId="{0F688460-47E3-4884-82B4-92EE6F147617}" dt="2022-11-16T14:27:05.311" v="1" actId="478"/>
            <ac:spMkLst>
              <pc:docMk/>
              <pc:sldMasterMk cId="185144247" sldId="2147483648"/>
              <pc:sldLayoutMk cId="2687411169" sldId="2147483649"/>
              <ac:spMk id="4" creationId="{62F4F6CF-BAC6-4B2C-8171-18BFC709EDCB}"/>
            </ac:spMkLst>
          </pc:spChg>
          <pc:spChg chg="del">
            <ac:chgData name="Botha, Veronique" userId="1bad49fb-5a10-43b3-b6d4-a88c2c37d64c" providerId="ADAL" clId="{0F688460-47E3-4884-82B4-92EE6F147617}" dt="2022-11-16T14:27:08.216" v="2" actId="478"/>
            <ac:spMkLst>
              <pc:docMk/>
              <pc:sldMasterMk cId="185144247" sldId="2147483648"/>
              <pc:sldLayoutMk cId="2687411169" sldId="2147483649"/>
              <ac:spMk id="5" creationId="{7254D155-DCD0-4846-88B4-3176697E2644}"/>
            </ac:spMkLst>
          </pc:spChg>
          <pc:spChg chg="del">
            <ac:chgData name="Botha, Veronique" userId="1bad49fb-5a10-43b3-b6d4-a88c2c37d64c" providerId="ADAL" clId="{0F688460-47E3-4884-82B4-92EE6F147617}" dt="2022-11-16T14:27:11.328" v="3" actId="478"/>
            <ac:spMkLst>
              <pc:docMk/>
              <pc:sldMasterMk cId="185144247" sldId="2147483648"/>
              <pc:sldLayoutMk cId="2687411169" sldId="2147483649"/>
              <ac:spMk id="6" creationId="{480F4BC0-BCF6-4453-BA8F-659477ADA995}"/>
            </ac:spMkLst>
          </pc:spChg>
          <pc:spChg chg="add mod">
            <ac:chgData name="Botha, Veronique" userId="1bad49fb-5a10-43b3-b6d4-a88c2c37d64c" providerId="ADAL" clId="{0F688460-47E3-4884-82B4-92EE6F147617}" dt="2022-11-16T14:34:42.330" v="119" actId="207"/>
            <ac:spMkLst>
              <pc:docMk/>
              <pc:sldMasterMk cId="185144247" sldId="2147483648"/>
              <pc:sldLayoutMk cId="2687411169" sldId="2147483649"/>
              <ac:spMk id="7" creationId="{2E3E2F55-7594-48A6-B6F0-8B23DDA51AAA}"/>
            </ac:spMkLst>
          </pc:spChg>
          <pc:picChg chg="add mod">
            <ac:chgData name="Botha, Veronique" userId="1bad49fb-5a10-43b3-b6d4-a88c2c37d64c" providerId="ADAL" clId="{0F688460-47E3-4884-82B4-92EE6F147617}" dt="2022-11-16T14:34:30.233" v="117" actId="1076"/>
            <ac:picMkLst>
              <pc:docMk/>
              <pc:sldMasterMk cId="185144247" sldId="2147483648"/>
              <pc:sldLayoutMk cId="2687411169" sldId="2147483649"/>
              <ac:picMk id="8" creationId="{84451674-DAFF-4A33-8F0C-1476B0F2E20A}"/>
            </ac:picMkLst>
          </pc:picChg>
          <pc:picChg chg="add mod">
            <ac:chgData name="Botha, Veronique" userId="1bad49fb-5a10-43b3-b6d4-a88c2c37d64c" providerId="ADAL" clId="{0F688460-47E3-4884-82B4-92EE6F147617}" dt="2022-11-16T14:34:15.540" v="114" actId="1076"/>
            <ac:picMkLst>
              <pc:docMk/>
              <pc:sldMasterMk cId="185144247" sldId="2147483648"/>
              <pc:sldLayoutMk cId="2687411169" sldId="2147483649"/>
              <ac:picMk id="9" creationId="{30730AB0-2D9F-4AD5-B015-948A783A088B}"/>
            </ac:picMkLst>
          </pc:picChg>
        </pc:sldLayoutChg>
        <pc:sldLayoutChg chg="addSp delSp modSp mod">
          <pc:chgData name="Botha, Veronique" userId="1bad49fb-5a10-43b3-b6d4-a88c2c37d64c" providerId="ADAL" clId="{0F688460-47E3-4884-82B4-92EE6F147617}" dt="2022-11-16T14:40:15.106" v="151" actId="1076"/>
          <pc:sldLayoutMkLst>
            <pc:docMk/>
            <pc:sldMasterMk cId="185144247" sldId="2147483648"/>
            <pc:sldLayoutMk cId="2946613110" sldId="2147483650"/>
          </pc:sldLayoutMkLst>
          <pc:spChg chg="mod">
            <ac:chgData name="Botha, Veronique" userId="1bad49fb-5a10-43b3-b6d4-a88c2c37d64c" providerId="ADAL" clId="{0F688460-47E3-4884-82B4-92EE6F147617}" dt="2022-11-16T14:37:58.701" v="144" actId="14100"/>
            <ac:spMkLst>
              <pc:docMk/>
              <pc:sldMasterMk cId="185144247" sldId="2147483648"/>
              <pc:sldLayoutMk cId="2946613110" sldId="2147483650"/>
              <ac:spMk id="2" creationId="{1755963A-7D81-4CC3-9727-6F61DD48CB2E}"/>
            </ac:spMkLst>
          </pc:spChg>
          <pc:spChg chg="mod">
            <ac:chgData name="Botha, Veronique" userId="1bad49fb-5a10-43b3-b6d4-a88c2c37d64c" providerId="ADAL" clId="{0F688460-47E3-4884-82B4-92EE6F147617}" dt="2022-11-16T14:38:01.979" v="145" actId="14100"/>
            <ac:spMkLst>
              <pc:docMk/>
              <pc:sldMasterMk cId="185144247" sldId="2147483648"/>
              <pc:sldLayoutMk cId="2946613110" sldId="2147483650"/>
              <ac:spMk id="3" creationId="{2EE1CFED-D0D0-4EE1-B8F9-AB8C5707482C}"/>
            </ac:spMkLst>
          </pc:spChg>
          <pc:spChg chg="del">
            <ac:chgData name="Botha, Veronique" userId="1bad49fb-5a10-43b3-b6d4-a88c2c37d64c" providerId="ADAL" clId="{0F688460-47E3-4884-82B4-92EE6F147617}" dt="2022-11-16T14:35:28.264" v="122" actId="478"/>
            <ac:spMkLst>
              <pc:docMk/>
              <pc:sldMasterMk cId="185144247" sldId="2147483648"/>
              <pc:sldLayoutMk cId="2946613110" sldId="2147483650"/>
              <ac:spMk id="4" creationId="{A46032CA-3120-445B-859F-A388A54365E3}"/>
            </ac:spMkLst>
          </pc:spChg>
          <pc:spChg chg="del">
            <ac:chgData name="Botha, Veronique" userId="1bad49fb-5a10-43b3-b6d4-a88c2c37d64c" providerId="ADAL" clId="{0F688460-47E3-4884-82B4-92EE6F147617}" dt="2022-11-16T14:35:30.787" v="123" actId="478"/>
            <ac:spMkLst>
              <pc:docMk/>
              <pc:sldMasterMk cId="185144247" sldId="2147483648"/>
              <pc:sldLayoutMk cId="2946613110" sldId="2147483650"/>
              <ac:spMk id="5" creationId="{95ED0CA8-7BAA-495D-8A1E-60766E2CE665}"/>
            </ac:spMkLst>
          </pc:spChg>
          <pc:spChg chg="del">
            <ac:chgData name="Botha, Veronique" userId="1bad49fb-5a10-43b3-b6d4-a88c2c37d64c" providerId="ADAL" clId="{0F688460-47E3-4884-82B4-92EE6F147617}" dt="2022-11-16T14:35:32.370" v="124" actId="478"/>
            <ac:spMkLst>
              <pc:docMk/>
              <pc:sldMasterMk cId="185144247" sldId="2147483648"/>
              <pc:sldLayoutMk cId="2946613110" sldId="2147483650"/>
              <ac:spMk id="6" creationId="{DF006B34-79E3-4660-8CA5-DBBB53923C3A}"/>
            </ac:spMkLst>
          </pc:spChg>
          <pc:spChg chg="add mod">
            <ac:chgData name="Botha, Veronique" userId="1bad49fb-5a10-43b3-b6d4-a88c2c37d64c" providerId="ADAL" clId="{0F688460-47E3-4884-82B4-92EE6F147617}" dt="2022-11-16T14:40:15.106" v="151" actId="1076"/>
            <ac:spMkLst>
              <pc:docMk/>
              <pc:sldMasterMk cId="185144247" sldId="2147483648"/>
              <pc:sldLayoutMk cId="2946613110" sldId="2147483650"/>
              <ac:spMk id="7" creationId="{ED3F2F31-B13D-46E2-8E70-921D5AE726D3}"/>
            </ac:spMkLst>
          </pc:spChg>
          <pc:picChg chg="add mod">
            <ac:chgData name="Botha, Veronique" userId="1bad49fb-5a10-43b3-b6d4-a88c2c37d64c" providerId="ADAL" clId="{0F688460-47E3-4884-82B4-92EE6F147617}" dt="2022-11-16T14:40:01.354" v="150" actId="1076"/>
            <ac:picMkLst>
              <pc:docMk/>
              <pc:sldMasterMk cId="185144247" sldId="2147483648"/>
              <pc:sldLayoutMk cId="2946613110" sldId="2147483650"/>
              <ac:picMk id="8" creationId="{28937AB9-CB45-4869-9151-F5B690744AE8}"/>
            </ac:picMkLst>
          </pc:picChg>
          <pc:picChg chg="add mod modCrop">
            <ac:chgData name="Botha, Veronique" userId="1bad49fb-5a10-43b3-b6d4-a88c2c37d64c" providerId="ADAL" clId="{0F688460-47E3-4884-82B4-92EE6F147617}" dt="2022-11-16T14:36:56.587" v="136" actId="1076"/>
            <ac:picMkLst>
              <pc:docMk/>
              <pc:sldMasterMk cId="185144247" sldId="2147483648"/>
              <pc:sldLayoutMk cId="2946613110" sldId="2147483650"/>
              <ac:picMk id="9" creationId="{7BEA9479-C39C-4894-8099-90817DA50A2D}"/>
            </ac:picMkLst>
          </pc:picChg>
        </pc:sldLayoutChg>
      </pc:sldMasterChg>
    </pc:docChg>
  </pc:docChgLst>
  <pc:docChgLst>
    <pc:chgData name="Botha, Veronique" userId="1bad49fb-5a10-43b3-b6d4-a88c2c37d64c" providerId="ADAL" clId="{DFDB7AAB-8671-4133-BBF6-57AE5B507B12}"/>
    <pc:docChg chg="undo custSel modSld modMainMaster">
      <pc:chgData name="Botha, Veronique" userId="1bad49fb-5a10-43b3-b6d4-a88c2c37d64c" providerId="ADAL" clId="{DFDB7AAB-8671-4133-BBF6-57AE5B507B12}" dt="2022-11-16T15:12:15.856" v="14"/>
      <pc:docMkLst>
        <pc:docMk/>
      </pc:docMkLst>
      <pc:sldChg chg="modSp mod">
        <pc:chgData name="Botha, Veronique" userId="1bad49fb-5a10-43b3-b6d4-a88c2c37d64c" providerId="ADAL" clId="{DFDB7AAB-8671-4133-BBF6-57AE5B507B12}" dt="2022-11-16T15:12:15.856" v="14"/>
        <pc:sldMkLst>
          <pc:docMk/>
          <pc:sldMk cId="1202842091" sldId="256"/>
        </pc:sldMkLst>
        <pc:spChg chg="mod">
          <ac:chgData name="Botha, Veronique" userId="1bad49fb-5a10-43b3-b6d4-a88c2c37d64c" providerId="ADAL" clId="{DFDB7AAB-8671-4133-BBF6-57AE5B507B12}" dt="2022-11-16T15:06:54.477" v="11" actId="20577"/>
          <ac:spMkLst>
            <pc:docMk/>
            <pc:sldMk cId="1202842091" sldId="256"/>
            <ac:spMk id="2" creationId="{8534BFD5-1E66-4E55-A7E9-426951B672B8}"/>
          </ac:spMkLst>
        </pc:spChg>
        <pc:spChg chg="mod">
          <ac:chgData name="Botha, Veronique" userId="1bad49fb-5a10-43b3-b6d4-a88c2c37d64c" providerId="ADAL" clId="{DFDB7AAB-8671-4133-BBF6-57AE5B507B12}" dt="2022-11-16T15:12:15.856" v="14"/>
          <ac:spMkLst>
            <pc:docMk/>
            <pc:sldMk cId="1202842091" sldId="256"/>
            <ac:spMk id="3" creationId="{FA8F09E3-795B-4D34-BBA9-710402A59073}"/>
          </ac:spMkLst>
        </pc:spChg>
      </pc:sldChg>
      <pc:sldMasterChg chg="modSldLayout">
        <pc:chgData name="Botha, Veronique" userId="1bad49fb-5a10-43b3-b6d4-a88c2c37d64c" providerId="ADAL" clId="{DFDB7AAB-8671-4133-BBF6-57AE5B507B12}" dt="2022-11-16T14:58:31.619" v="2"/>
        <pc:sldMasterMkLst>
          <pc:docMk/>
          <pc:sldMasterMk cId="185144247" sldId="2147483648"/>
        </pc:sldMasterMkLst>
        <pc:sldLayoutChg chg="modSp mod">
          <pc:chgData name="Botha, Veronique" userId="1bad49fb-5a10-43b3-b6d4-a88c2c37d64c" providerId="ADAL" clId="{DFDB7AAB-8671-4133-BBF6-57AE5B507B12}" dt="2022-11-16T14:58:31.619" v="2"/>
          <pc:sldLayoutMkLst>
            <pc:docMk/>
            <pc:sldMasterMk cId="185144247" sldId="2147483648"/>
            <pc:sldLayoutMk cId="2687411169" sldId="2147483649"/>
          </pc:sldLayoutMkLst>
          <pc:spChg chg="mod">
            <ac:chgData name="Botha, Veronique" userId="1bad49fb-5a10-43b3-b6d4-a88c2c37d64c" providerId="ADAL" clId="{DFDB7AAB-8671-4133-BBF6-57AE5B507B12}" dt="2022-11-16T14:58:20.661" v="1" actId="20577"/>
            <ac:spMkLst>
              <pc:docMk/>
              <pc:sldMasterMk cId="185144247" sldId="2147483648"/>
              <pc:sldLayoutMk cId="2687411169" sldId="2147483649"/>
              <ac:spMk id="2" creationId="{C3132C8B-B083-44C5-81CC-B514A1AB1719}"/>
            </ac:spMkLst>
          </pc:spChg>
          <pc:spChg chg="mod">
            <ac:chgData name="Botha, Veronique" userId="1bad49fb-5a10-43b3-b6d4-a88c2c37d64c" providerId="ADAL" clId="{DFDB7AAB-8671-4133-BBF6-57AE5B507B12}" dt="2022-11-16T14:58:31.619" v="2"/>
            <ac:spMkLst>
              <pc:docMk/>
              <pc:sldMasterMk cId="185144247" sldId="2147483648"/>
              <pc:sldLayoutMk cId="2687411169" sldId="2147483649"/>
              <ac:spMk id="3" creationId="{42792273-BD7F-4D39-B2D4-48ABF407B66C}"/>
            </ac:spMkLst>
          </pc:spChg>
        </pc:sldLayoutChg>
      </pc:sldMasterChg>
    </pc:docChg>
  </pc:docChgLst>
  <pc:docChgLst>
    <pc:chgData name="Louw, Marinda" userId="1925e1df-708d-4e9b-949d-dce54b073cdc" providerId="ADAL" clId="{BCE3E225-8CFE-486B-BFEC-BDB1C14E0077}"/>
    <pc:docChg chg="modSld">
      <pc:chgData name="Louw, Marinda" userId="1925e1df-708d-4e9b-949d-dce54b073cdc" providerId="ADAL" clId="{BCE3E225-8CFE-486B-BFEC-BDB1C14E0077}" dt="2023-03-14T07:44:35.279" v="73" actId="207"/>
      <pc:docMkLst>
        <pc:docMk/>
      </pc:docMkLst>
      <pc:sldChg chg="modSp mod">
        <pc:chgData name="Louw, Marinda" userId="1925e1df-708d-4e9b-949d-dce54b073cdc" providerId="ADAL" clId="{BCE3E225-8CFE-486B-BFEC-BDB1C14E0077}" dt="2023-03-14T07:44:35.279" v="73" actId="207"/>
        <pc:sldMkLst>
          <pc:docMk/>
          <pc:sldMk cId="1202842091" sldId="256"/>
        </pc:sldMkLst>
        <pc:spChg chg="mod">
          <ac:chgData name="Louw, Marinda" userId="1925e1df-708d-4e9b-949d-dce54b073cdc" providerId="ADAL" clId="{BCE3E225-8CFE-486B-BFEC-BDB1C14E0077}" dt="2023-03-14T07:44:35.279" v="73" actId="207"/>
          <ac:spMkLst>
            <pc:docMk/>
            <pc:sldMk cId="1202842091" sldId="256"/>
            <ac:spMk id="2" creationId="{8534BFD5-1E66-4E55-A7E9-426951B672B8}"/>
          </ac:spMkLst>
        </pc:spChg>
      </pc:sldChg>
      <pc:sldChg chg="modSp mod">
        <pc:chgData name="Louw, Marinda" userId="1925e1df-708d-4e9b-949d-dce54b073cdc" providerId="ADAL" clId="{BCE3E225-8CFE-486B-BFEC-BDB1C14E0077}" dt="2023-03-14T06:48:30.197" v="0" actId="1076"/>
        <pc:sldMkLst>
          <pc:docMk/>
          <pc:sldMk cId="3594343118" sldId="260"/>
        </pc:sldMkLst>
        <pc:spChg chg="mod">
          <ac:chgData name="Louw, Marinda" userId="1925e1df-708d-4e9b-949d-dce54b073cdc" providerId="ADAL" clId="{BCE3E225-8CFE-486B-BFEC-BDB1C14E0077}" dt="2023-03-14T06:48:30.197" v="0" actId="1076"/>
          <ac:spMkLst>
            <pc:docMk/>
            <pc:sldMk cId="3594343118" sldId="260"/>
            <ac:spMk id="2" creationId="{F43D7E90-5D27-4EF8-9BC5-11E54BF9A563}"/>
          </ac:spMkLst>
        </pc:spChg>
      </pc:sldChg>
      <pc:sldChg chg="modSp">
        <pc:chgData name="Louw, Marinda" userId="1925e1df-708d-4e9b-949d-dce54b073cdc" providerId="ADAL" clId="{BCE3E225-8CFE-486B-BFEC-BDB1C14E0077}" dt="2023-03-14T06:49:05.298" v="7" actId="120"/>
        <pc:sldMkLst>
          <pc:docMk/>
          <pc:sldMk cId="0" sldId="812"/>
        </pc:sldMkLst>
        <pc:spChg chg="mod">
          <ac:chgData name="Louw, Marinda" userId="1925e1df-708d-4e9b-949d-dce54b073cdc" providerId="ADAL" clId="{BCE3E225-8CFE-486B-BFEC-BDB1C14E0077}" dt="2023-03-14T06:49:02.267" v="6" actId="1076"/>
          <ac:spMkLst>
            <pc:docMk/>
            <pc:sldMk cId="0" sldId="812"/>
            <ac:spMk id="1077251" creationId="{A0B69D64-5F84-543A-2405-A6D616355EAF}"/>
          </ac:spMkLst>
        </pc:spChg>
        <pc:spChg chg="mod">
          <ac:chgData name="Louw, Marinda" userId="1925e1df-708d-4e9b-949d-dce54b073cdc" providerId="ADAL" clId="{BCE3E225-8CFE-486B-BFEC-BDB1C14E0077}" dt="2023-03-14T06:49:05.298" v="7" actId="120"/>
          <ac:spMkLst>
            <pc:docMk/>
            <pc:sldMk cId="0" sldId="812"/>
            <ac:spMk id="1077253" creationId="{1AEE1702-7A6A-2ED0-6565-B5535731BE73}"/>
          </ac:spMkLst>
        </pc:spChg>
      </pc:sldChg>
      <pc:sldChg chg="modSp">
        <pc:chgData name="Louw, Marinda" userId="1925e1df-708d-4e9b-949d-dce54b073cdc" providerId="ADAL" clId="{BCE3E225-8CFE-486B-BFEC-BDB1C14E0077}" dt="2023-03-14T06:49:45.033" v="14" actId="120"/>
        <pc:sldMkLst>
          <pc:docMk/>
          <pc:sldMk cId="0" sldId="813"/>
        </pc:sldMkLst>
        <pc:spChg chg="mod">
          <ac:chgData name="Louw, Marinda" userId="1925e1df-708d-4e9b-949d-dce54b073cdc" providerId="ADAL" clId="{BCE3E225-8CFE-486B-BFEC-BDB1C14E0077}" dt="2023-03-14T06:49:43.288" v="13" actId="1076"/>
          <ac:spMkLst>
            <pc:docMk/>
            <pc:sldMk cId="0" sldId="813"/>
            <ac:spMk id="1079299" creationId="{C90B9C91-9740-6A61-67C1-CBF7D554F36E}"/>
          </ac:spMkLst>
        </pc:spChg>
        <pc:spChg chg="mod">
          <ac:chgData name="Louw, Marinda" userId="1925e1df-708d-4e9b-949d-dce54b073cdc" providerId="ADAL" clId="{BCE3E225-8CFE-486B-BFEC-BDB1C14E0077}" dt="2023-03-14T06:49:45.033" v="14" actId="120"/>
          <ac:spMkLst>
            <pc:docMk/>
            <pc:sldMk cId="0" sldId="813"/>
            <ac:spMk id="1079301" creationId="{7D115CB0-72A6-CBFA-4B1F-D27956F22FFD}"/>
          </ac:spMkLst>
        </pc:spChg>
      </pc:sldChg>
      <pc:sldChg chg="modSp mod">
        <pc:chgData name="Louw, Marinda" userId="1925e1df-708d-4e9b-949d-dce54b073cdc" providerId="ADAL" clId="{BCE3E225-8CFE-486B-BFEC-BDB1C14E0077}" dt="2023-03-14T06:51:09.324" v="37" actId="1076"/>
        <pc:sldMkLst>
          <pc:docMk/>
          <pc:sldMk cId="0" sldId="815"/>
        </pc:sldMkLst>
        <pc:spChg chg="mod">
          <ac:chgData name="Louw, Marinda" userId="1925e1df-708d-4e9b-949d-dce54b073cdc" providerId="ADAL" clId="{BCE3E225-8CFE-486B-BFEC-BDB1C14E0077}" dt="2023-03-14T06:51:09.324" v="37" actId="1076"/>
          <ac:spMkLst>
            <pc:docMk/>
            <pc:sldMk cId="0" sldId="815"/>
            <ac:spMk id="1083395" creationId="{324F7F17-2BF9-4400-92E6-8BDB2B491D22}"/>
          </ac:spMkLst>
        </pc:spChg>
        <pc:spChg chg="mod">
          <ac:chgData name="Louw, Marinda" userId="1925e1df-708d-4e9b-949d-dce54b073cdc" providerId="ADAL" clId="{BCE3E225-8CFE-486B-BFEC-BDB1C14E0077}" dt="2023-03-14T06:51:06.874" v="36" actId="120"/>
          <ac:spMkLst>
            <pc:docMk/>
            <pc:sldMk cId="0" sldId="815"/>
            <ac:spMk id="1083397" creationId="{E48F1F4A-4D19-1BE6-019B-F83CA0F3048C}"/>
          </ac:spMkLst>
        </pc:spChg>
        <pc:picChg chg="mod">
          <ac:chgData name="Louw, Marinda" userId="1925e1df-708d-4e9b-949d-dce54b073cdc" providerId="ADAL" clId="{BCE3E225-8CFE-486B-BFEC-BDB1C14E0077}" dt="2023-03-14T06:51:04.997" v="35" actId="1076"/>
          <ac:picMkLst>
            <pc:docMk/>
            <pc:sldMk cId="0" sldId="815"/>
            <ac:picMk id="3" creationId="{6EC35EDA-74B0-F837-512E-D5D3333C61D9}"/>
          </ac:picMkLst>
        </pc:picChg>
      </pc:sldChg>
      <pc:sldChg chg="modSp">
        <pc:chgData name="Louw, Marinda" userId="1925e1df-708d-4e9b-949d-dce54b073cdc" providerId="ADAL" clId="{BCE3E225-8CFE-486B-BFEC-BDB1C14E0077}" dt="2023-03-14T06:51:39.406" v="43" actId="120"/>
        <pc:sldMkLst>
          <pc:docMk/>
          <pc:sldMk cId="0" sldId="816"/>
        </pc:sldMkLst>
        <pc:spChg chg="mod">
          <ac:chgData name="Louw, Marinda" userId="1925e1df-708d-4e9b-949d-dce54b073cdc" providerId="ADAL" clId="{BCE3E225-8CFE-486B-BFEC-BDB1C14E0077}" dt="2023-03-14T06:51:34.415" v="42" actId="1076"/>
          <ac:spMkLst>
            <pc:docMk/>
            <pc:sldMk cId="0" sldId="816"/>
            <ac:spMk id="1085443" creationId="{2D453034-BD39-0277-28CF-A060F6250820}"/>
          </ac:spMkLst>
        </pc:spChg>
        <pc:spChg chg="mod">
          <ac:chgData name="Louw, Marinda" userId="1925e1df-708d-4e9b-949d-dce54b073cdc" providerId="ADAL" clId="{BCE3E225-8CFE-486B-BFEC-BDB1C14E0077}" dt="2023-03-14T06:51:39.406" v="43" actId="120"/>
          <ac:spMkLst>
            <pc:docMk/>
            <pc:sldMk cId="0" sldId="816"/>
            <ac:spMk id="1085445" creationId="{0B0A8B92-0B25-ED33-EC9A-959BE70193EC}"/>
          </ac:spMkLst>
        </pc:spChg>
      </pc:sldChg>
      <pc:sldChg chg="modSp">
        <pc:chgData name="Louw, Marinda" userId="1925e1df-708d-4e9b-949d-dce54b073cdc" providerId="ADAL" clId="{BCE3E225-8CFE-486B-BFEC-BDB1C14E0077}" dt="2023-03-14T06:52:30.243" v="58" actId="120"/>
        <pc:sldMkLst>
          <pc:docMk/>
          <pc:sldMk cId="0" sldId="817"/>
        </pc:sldMkLst>
        <pc:spChg chg="mod">
          <ac:chgData name="Louw, Marinda" userId="1925e1df-708d-4e9b-949d-dce54b073cdc" providerId="ADAL" clId="{BCE3E225-8CFE-486B-BFEC-BDB1C14E0077}" dt="2023-03-14T06:52:28.217" v="57" actId="1076"/>
          <ac:spMkLst>
            <pc:docMk/>
            <pc:sldMk cId="0" sldId="817"/>
            <ac:spMk id="1087491" creationId="{25DAC6A2-F3E2-973F-D529-6EB3864C1822}"/>
          </ac:spMkLst>
        </pc:spChg>
        <pc:spChg chg="mod">
          <ac:chgData name="Louw, Marinda" userId="1925e1df-708d-4e9b-949d-dce54b073cdc" providerId="ADAL" clId="{BCE3E225-8CFE-486B-BFEC-BDB1C14E0077}" dt="2023-03-14T06:52:30.243" v="58" actId="120"/>
          <ac:spMkLst>
            <pc:docMk/>
            <pc:sldMk cId="0" sldId="817"/>
            <ac:spMk id="1087493" creationId="{2FF747AB-3096-31CD-5357-30566E76061A}"/>
          </ac:spMkLst>
        </pc:spChg>
      </pc:sldChg>
      <pc:sldChg chg="modSp">
        <pc:chgData name="Louw, Marinda" userId="1925e1df-708d-4e9b-949d-dce54b073cdc" providerId="ADAL" clId="{BCE3E225-8CFE-486B-BFEC-BDB1C14E0077}" dt="2023-03-14T06:48:43.138" v="2" actId="1076"/>
        <pc:sldMkLst>
          <pc:docMk/>
          <pc:sldMk cId="0" sldId="819"/>
        </pc:sldMkLst>
        <pc:spChg chg="mod">
          <ac:chgData name="Louw, Marinda" userId="1925e1df-708d-4e9b-949d-dce54b073cdc" providerId="ADAL" clId="{BCE3E225-8CFE-486B-BFEC-BDB1C14E0077}" dt="2023-03-14T06:48:43.138" v="2" actId="1076"/>
          <ac:spMkLst>
            <pc:docMk/>
            <pc:sldMk cId="0" sldId="819"/>
            <ac:spMk id="13314" creationId="{30056575-F1E3-D3F2-D33F-DFACDABA3757}"/>
          </ac:spMkLst>
        </pc:spChg>
        <pc:spChg chg="mod">
          <ac:chgData name="Louw, Marinda" userId="1925e1df-708d-4e9b-949d-dce54b073cdc" providerId="ADAL" clId="{BCE3E225-8CFE-486B-BFEC-BDB1C14E0077}" dt="2023-03-14T06:48:41.363" v="1" actId="1076"/>
          <ac:spMkLst>
            <pc:docMk/>
            <pc:sldMk cId="0" sldId="819"/>
            <ac:spMk id="13315" creationId="{278F5EFE-1B70-1F67-9F4C-D31733610D39}"/>
          </ac:spMkLst>
        </pc:spChg>
      </pc:sldChg>
      <pc:sldChg chg="modSp">
        <pc:chgData name="Louw, Marinda" userId="1925e1df-708d-4e9b-949d-dce54b073cdc" providerId="ADAL" clId="{BCE3E225-8CFE-486B-BFEC-BDB1C14E0077}" dt="2023-03-14T06:52:44.132" v="61" actId="1076"/>
        <pc:sldMkLst>
          <pc:docMk/>
          <pc:sldMk cId="0" sldId="820"/>
        </pc:sldMkLst>
        <pc:spChg chg="mod">
          <ac:chgData name="Louw, Marinda" userId="1925e1df-708d-4e9b-949d-dce54b073cdc" providerId="ADAL" clId="{BCE3E225-8CFE-486B-BFEC-BDB1C14E0077}" dt="2023-03-14T06:52:44.132" v="61" actId="1076"/>
          <ac:spMkLst>
            <pc:docMk/>
            <pc:sldMk cId="0" sldId="820"/>
            <ac:spMk id="117763" creationId="{6FB00DB5-F67D-17EF-16DA-C4A206B14023}"/>
          </ac:spMkLst>
        </pc:spChg>
        <pc:spChg chg="mod">
          <ac:chgData name="Louw, Marinda" userId="1925e1df-708d-4e9b-949d-dce54b073cdc" providerId="ADAL" clId="{BCE3E225-8CFE-486B-BFEC-BDB1C14E0077}" dt="2023-03-14T06:52:41.993" v="60" actId="120"/>
          <ac:spMkLst>
            <pc:docMk/>
            <pc:sldMk cId="0" sldId="820"/>
            <ac:spMk id="117764" creationId="{554E6BF6-CB3C-4A9C-6F65-06BD5845991E}"/>
          </ac:spMkLst>
        </pc:spChg>
      </pc:sldChg>
      <pc:sldChg chg="modSp">
        <pc:chgData name="Louw, Marinda" userId="1925e1df-708d-4e9b-949d-dce54b073cdc" providerId="ADAL" clId="{BCE3E225-8CFE-486B-BFEC-BDB1C14E0077}" dt="2023-03-14T06:48:52.509" v="4" actId="1076"/>
        <pc:sldMkLst>
          <pc:docMk/>
          <pc:sldMk cId="0" sldId="821"/>
        </pc:sldMkLst>
        <pc:spChg chg="mod">
          <ac:chgData name="Louw, Marinda" userId="1925e1df-708d-4e9b-949d-dce54b073cdc" providerId="ADAL" clId="{BCE3E225-8CFE-486B-BFEC-BDB1C14E0077}" dt="2023-03-14T06:48:52.509" v="4" actId="1076"/>
          <ac:spMkLst>
            <pc:docMk/>
            <pc:sldMk cId="0" sldId="821"/>
            <ac:spMk id="15363" creationId="{E27FE7C6-D00B-EA25-E52C-DB87C3527F3D}"/>
          </ac:spMkLst>
        </pc:spChg>
        <pc:spChg chg="mod">
          <ac:chgData name="Louw, Marinda" userId="1925e1df-708d-4e9b-949d-dce54b073cdc" providerId="ADAL" clId="{BCE3E225-8CFE-486B-BFEC-BDB1C14E0077}" dt="2023-03-14T06:48:50.633" v="3" actId="1076"/>
          <ac:spMkLst>
            <pc:docMk/>
            <pc:sldMk cId="0" sldId="821"/>
            <ac:spMk id="15364" creationId="{121523A8-A8DD-8D02-9ECD-FCB2C8C43084}"/>
          </ac:spMkLst>
        </pc:spChg>
      </pc:sldChg>
      <pc:sldChg chg="modSp">
        <pc:chgData name="Louw, Marinda" userId="1925e1df-708d-4e9b-949d-dce54b073cdc" providerId="ADAL" clId="{BCE3E225-8CFE-486B-BFEC-BDB1C14E0077}" dt="2023-03-14T06:48:56.826" v="5" actId="1076"/>
        <pc:sldMkLst>
          <pc:docMk/>
          <pc:sldMk cId="0" sldId="822"/>
        </pc:sldMkLst>
        <pc:spChg chg="mod">
          <ac:chgData name="Louw, Marinda" userId="1925e1df-708d-4e9b-949d-dce54b073cdc" providerId="ADAL" clId="{BCE3E225-8CFE-486B-BFEC-BDB1C14E0077}" dt="2023-03-14T06:48:56.826" v="5" actId="1076"/>
          <ac:spMkLst>
            <pc:docMk/>
            <pc:sldMk cId="0" sldId="822"/>
            <ac:spMk id="17411" creationId="{35986BE2-3A70-1BC7-952F-6303D3B2CC62}"/>
          </ac:spMkLst>
        </pc:spChg>
        <pc:spChg chg="mod">
          <ac:chgData name="Louw, Marinda" userId="1925e1df-708d-4e9b-949d-dce54b073cdc" providerId="ADAL" clId="{BCE3E225-8CFE-486B-BFEC-BDB1C14E0077}" dt="2023-03-14T06:48:56.826" v="5" actId="1076"/>
          <ac:spMkLst>
            <pc:docMk/>
            <pc:sldMk cId="0" sldId="822"/>
            <ac:spMk id="17412" creationId="{A07EDA73-2C33-597F-1853-F801B76DE99A}"/>
          </ac:spMkLst>
        </pc:spChg>
      </pc:sldChg>
      <pc:sldChg chg="modSp">
        <pc:chgData name="Louw, Marinda" userId="1925e1df-708d-4e9b-949d-dce54b073cdc" providerId="ADAL" clId="{BCE3E225-8CFE-486B-BFEC-BDB1C14E0077}" dt="2023-03-14T06:49:12.850" v="8" actId="1076"/>
        <pc:sldMkLst>
          <pc:docMk/>
          <pc:sldMk cId="0" sldId="824"/>
        </pc:sldMkLst>
        <pc:spChg chg="mod">
          <ac:chgData name="Louw, Marinda" userId="1925e1df-708d-4e9b-949d-dce54b073cdc" providerId="ADAL" clId="{BCE3E225-8CFE-486B-BFEC-BDB1C14E0077}" dt="2023-03-14T06:49:12.850" v="8" actId="1076"/>
          <ac:spMkLst>
            <pc:docMk/>
            <pc:sldMk cId="0" sldId="824"/>
            <ac:spMk id="23555" creationId="{6830FC8F-96AF-7A21-AD6B-211F6DAE80B5}"/>
          </ac:spMkLst>
        </pc:spChg>
        <pc:spChg chg="mod">
          <ac:chgData name="Louw, Marinda" userId="1925e1df-708d-4e9b-949d-dce54b073cdc" providerId="ADAL" clId="{BCE3E225-8CFE-486B-BFEC-BDB1C14E0077}" dt="2023-03-14T06:49:12.850" v="8" actId="1076"/>
          <ac:spMkLst>
            <pc:docMk/>
            <pc:sldMk cId="0" sldId="824"/>
            <ac:spMk id="23556" creationId="{36573F39-C70B-B3CB-B534-B898BFF768AC}"/>
          </ac:spMkLst>
        </pc:spChg>
      </pc:sldChg>
      <pc:sldChg chg="modSp">
        <pc:chgData name="Louw, Marinda" userId="1925e1df-708d-4e9b-949d-dce54b073cdc" providerId="ADAL" clId="{BCE3E225-8CFE-486B-BFEC-BDB1C14E0077}" dt="2023-03-14T06:49:31.118" v="11" actId="1076"/>
        <pc:sldMkLst>
          <pc:docMk/>
          <pc:sldMk cId="0" sldId="827"/>
        </pc:sldMkLst>
        <pc:spChg chg="mod">
          <ac:chgData name="Louw, Marinda" userId="1925e1df-708d-4e9b-949d-dce54b073cdc" providerId="ADAL" clId="{BCE3E225-8CFE-486B-BFEC-BDB1C14E0077}" dt="2023-03-14T06:49:31.118" v="11" actId="1076"/>
          <ac:spMkLst>
            <pc:docMk/>
            <pc:sldMk cId="0" sldId="827"/>
            <ac:spMk id="29699" creationId="{86773A68-056B-7CBE-71E6-DF71D6825B73}"/>
          </ac:spMkLst>
        </pc:spChg>
        <pc:spChg chg="mod">
          <ac:chgData name="Louw, Marinda" userId="1925e1df-708d-4e9b-949d-dce54b073cdc" providerId="ADAL" clId="{BCE3E225-8CFE-486B-BFEC-BDB1C14E0077}" dt="2023-03-14T06:49:31.118" v="11" actId="1076"/>
          <ac:spMkLst>
            <pc:docMk/>
            <pc:sldMk cId="0" sldId="827"/>
            <ac:spMk id="29700" creationId="{A66729ED-F445-5209-833C-36F9720D651C}"/>
          </ac:spMkLst>
        </pc:spChg>
        <pc:spChg chg="mod">
          <ac:chgData name="Louw, Marinda" userId="1925e1df-708d-4e9b-949d-dce54b073cdc" providerId="ADAL" clId="{BCE3E225-8CFE-486B-BFEC-BDB1C14E0077}" dt="2023-03-14T06:49:25.846" v="10" actId="1076"/>
          <ac:spMkLst>
            <pc:docMk/>
            <pc:sldMk cId="0" sldId="827"/>
            <ac:spMk id="29701" creationId="{5298AE58-07FF-63F3-B023-B6534418D47E}"/>
          </ac:spMkLst>
        </pc:spChg>
        <pc:spChg chg="mod">
          <ac:chgData name="Louw, Marinda" userId="1925e1df-708d-4e9b-949d-dce54b073cdc" providerId="ADAL" clId="{BCE3E225-8CFE-486B-BFEC-BDB1C14E0077}" dt="2023-03-14T06:49:25.846" v="10" actId="1076"/>
          <ac:spMkLst>
            <pc:docMk/>
            <pc:sldMk cId="0" sldId="827"/>
            <ac:spMk id="29702" creationId="{887E2A2B-89D2-5F60-C4C4-9B7B6670A1F4}"/>
          </ac:spMkLst>
        </pc:spChg>
      </pc:sldChg>
      <pc:sldChg chg="modSp">
        <pc:chgData name="Louw, Marinda" userId="1925e1df-708d-4e9b-949d-dce54b073cdc" providerId="ADAL" clId="{BCE3E225-8CFE-486B-BFEC-BDB1C14E0077}" dt="2023-03-14T06:49:56.692" v="17" actId="1076"/>
        <pc:sldMkLst>
          <pc:docMk/>
          <pc:sldMk cId="0" sldId="830"/>
        </pc:sldMkLst>
        <pc:spChg chg="mod">
          <ac:chgData name="Louw, Marinda" userId="1925e1df-708d-4e9b-949d-dce54b073cdc" providerId="ADAL" clId="{BCE3E225-8CFE-486B-BFEC-BDB1C14E0077}" dt="2023-03-14T06:49:56.692" v="17" actId="1076"/>
          <ac:spMkLst>
            <pc:docMk/>
            <pc:sldMk cId="0" sldId="830"/>
            <ac:spMk id="37891" creationId="{FCC76C71-BC34-B7DA-E111-7C6DAACC7580}"/>
          </ac:spMkLst>
        </pc:spChg>
        <pc:spChg chg="mod">
          <ac:chgData name="Louw, Marinda" userId="1925e1df-708d-4e9b-949d-dce54b073cdc" providerId="ADAL" clId="{BCE3E225-8CFE-486B-BFEC-BDB1C14E0077}" dt="2023-03-14T06:49:52.539" v="16" actId="1076"/>
          <ac:spMkLst>
            <pc:docMk/>
            <pc:sldMk cId="0" sldId="830"/>
            <ac:spMk id="37892" creationId="{A24CA89F-4DA2-BCA6-8376-38F33FAD19E3}"/>
          </ac:spMkLst>
        </pc:spChg>
        <pc:spChg chg="mod">
          <ac:chgData name="Louw, Marinda" userId="1925e1df-708d-4e9b-949d-dce54b073cdc" providerId="ADAL" clId="{BCE3E225-8CFE-486B-BFEC-BDB1C14E0077}" dt="2023-03-14T06:49:52.539" v="16" actId="1076"/>
          <ac:spMkLst>
            <pc:docMk/>
            <pc:sldMk cId="0" sldId="830"/>
            <ac:spMk id="37893" creationId="{93CE2697-F938-A694-A8B6-DDD404CB459C}"/>
          </ac:spMkLst>
        </pc:spChg>
      </pc:sldChg>
      <pc:sldChg chg="modSp">
        <pc:chgData name="Louw, Marinda" userId="1925e1df-708d-4e9b-949d-dce54b073cdc" providerId="ADAL" clId="{BCE3E225-8CFE-486B-BFEC-BDB1C14E0077}" dt="2023-03-14T06:50:09.849" v="20" actId="120"/>
        <pc:sldMkLst>
          <pc:docMk/>
          <pc:sldMk cId="0" sldId="831"/>
        </pc:sldMkLst>
        <pc:spChg chg="mod">
          <ac:chgData name="Louw, Marinda" userId="1925e1df-708d-4e9b-949d-dce54b073cdc" providerId="ADAL" clId="{BCE3E225-8CFE-486B-BFEC-BDB1C14E0077}" dt="2023-03-14T06:50:06.193" v="19" actId="1076"/>
          <ac:spMkLst>
            <pc:docMk/>
            <pc:sldMk cId="0" sldId="831"/>
            <ac:spMk id="39939" creationId="{F4E366A1-66EF-9329-5A6F-79B6948CACF7}"/>
          </ac:spMkLst>
        </pc:spChg>
        <pc:spChg chg="mod">
          <ac:chgData name="Louw, Marinda" userId="1925e1df-708d-4e9b-949d-dce54b073cdc" providerId="ADAL" clId="{BCE3E225-8CFE-486B-BFEC-BDB1C14E0077}" dt="2023-03-14T06:50:09.849" v="20" actId="120"/>
          <ac:spMkLst>
            <pc:docMk/>
            <pc:sldMk cId="0" sldId="831"/>
            <ac:spMk id="39940" creationId="{FAFEA8DE-5D15-5B1C-6DAE-E160C38A8D7D}"/>
          </ac:spMkLst>
        </pc:spChg>
      </pc:sldChg>
      <pc:sldChg chg="modSp mod">
        <pc:chgData name="Louw, Marinda" userId="1925e1df-708d-4e9b-949d-dce54b073cdc" providerId="ADAL" clId="{BCE3E225-8CFE-486B-BFEC-BDB1C14E0077}" dt="2023-03-14T06:50:25.295" v="22" actId="14100"/>
        <pc:sldMkLst>
          <pc:docMk/>
          <pc:sldMk cId="0" sldId="839"/>
        </pc:sldMkLst>
        <pc:picChg chg="mod">
          <ac:chgData name="Louw, Marinda" userId="1925e1df-708d-4e9b-949d-dce54b073cdc" providerId="ADAL" clId="{BCE3E225-8CFE-486B-BFEC-BDB1C14E0077}" dt="2023-03-14T06:50:25.295" v="22" actId="14100"/>
          <ac:picMkLst>
            <pc:docMk/>
            <pc:sldMk cId="0" sldId="839"/>
            <ac:picMk id="3" creationId="{AA1D63FB-8703-7A13-8EB8-E658EF65BBE4}"/>
          </ac:picMkLst>
        </pc:picChg>
      </pc:sldChg>
      <pc:sldChg chg="modSp">
        <pc:chgData name="Louw, Marinda" userId="1925e1df-708d-4e9b-949d-dce54b073cdc" providerId="ADAL" clId="{BCE3E225-8CFE-486B-BFEC-BDB1C14E0077}" dt="2023-03-14T06:50:41.356" v="27" actId="120"/>
        <pc:sldMkLst>
          <pc:docMk/>
          <pc:sldMk cId="0" sldId="840"/>
        </pc:sldMkLst>
        <pc:spChg chg="mod">
          <ac:chgData name="Louw, Marinda" userId="1925e1df-708d-4e9b-949d-dce54b073cdc" providerId="ADAL" clId="{BCE3E225-8CFE-486B-BFEC-BDB1C14E0077}" dt="2023-03-14T06:50:39.459" v="26" actId="1076"/>
          <ac:spMkLst>
            <pc:docMk/>
            <pc:sldMk cId="0" sldId="840"/>
            <ac:spMk id="60418" creationId="{B5908E85-6557-E0F3-534E-BF6206564750}"/>
          </ac:spMkLst>
        </pc:spChg>
        <pc:spChg chg="mod">
          <ac:chgData name="Louw, Marinda" userId="1925e1df-708d-4e9b-949d-dce54b073cdc" providerId="ADAL" clId="{BCE3E225-8CFE-486B-BFEC-BDB1C14E0077}" dt="2023-03-14T06:50:41.356" v="27" actId="120"/>
          <ac:spMkLst>
            <pc:docMk/>
            <pc:sldMk cId="0" sldId="840"/>
            <ac:spMk id="60419" creationId="{EED8ABEF-2875-4763-E686-93AFE83875AE}"/>
          </ac:spMkLst>
        </pc:spChg>
        <pc:picChg chg="mod">
          <ac:chgData name="Louw, Marinda" userId="1925e1df-708d-4e9b-949d-dce54b073cdc" providerId="ADAL" clId="{BCE3E225-8CFE-486B-BFEC-BDB1C14E0077}" dt="2023-03-14T06:50:36.946" v="25" actId="1076"/>
          <ac:picMkLst>
            <pc:docMk/>
            <pc:sldMk cId="0" sldId="840"/>
            <ac:picMk id="3" creationId="{6EF4D85B-82AE-C3A5-3DCC-3152FC91E3AF}"/>
          </ac:picMkLst>
        </pc:picChg>
      </pc:sldChg>
      <pc:sldChg chg="modSp">
        <pc:chgData name="Louw, Marinda" userId="1925e1df-708d-4e9b-949d-dce54b073cdc" providerId="ADAL" clId="{BCE3E225-8CFE-486B-BFEC-BDB1C14E0077}" dt="2023-03-14T06:50:48.310" v="30" actId="1076"/>
        <pc:sldMkLst>
          <pc:docMk/>
          <pc:sldMk cId="0" sldId="841"/>
        </pc:sldMkLst>
        <pc:spChg chg="mod">
          <ac:chgData name="Louw, Marinda" userId="1925e1df-708d-4e9b-949d-dce54b073cdc" providerId="ADAL" clId="{BCE3E225-8CFE-486B-BFEC-BDB1C14E0077}" dt="2023-03-14T06:50:48.310" v="30" actId="1076"/>
          <ac:spMkLst>
            <pc:docMk/>
            <pc:sldMk cId="0" sldId="841"/>
            <ac:spMk id="62467" creationId="{92F16398-6270-D9ED-46A0-5AC43FEA866F}"/>
          </ac:spMkLst>
        </pc:spChg>
        <pc:spChg chg="mod">
          <ac:chgData name="Louw, Marinda" userId="1925e1df-708d-4e9b-949d-dce54b073cdc" providerId="ADAL" clId="{BCE3E225-8CFE-486B-BFEC-BDB1C14E0077}" dt="2023-03-14T06:50:46.546" v="29" actId="120"/>
          <ac:spMkLst>
            <pc:docMk/>
            <pc:sldMk cId="0" sldId="841"/>
            <ac:spMk id="62468" creationId="{8BC50EFB-1277-A40B-B845-E412E0CD40C2}"/>
          </ac:spMkLst>
        </pc:spChg>
      </pc:sldChg>
      <pc:sldChg chg="modSp">
        <pc:chgData name="Louw, Marinda" userId="1925e1df-708d-4e9b-949d-dce54b073cdc" providerId="ADAL" clId="{BCE3E225-8CFE-486B-BFEC-BDB1C14E0077}" dt="2023-03-14T06:50:31.984" v="24" actId="1076"/>
        <pc:sldMkLst>
          <pc:docMk/>
          <pc:sldMk cId="0" sldId="844"/>
        </pc:sldMkLst>
        <pc:spChg chg="mod">
          <ac:chgData name="Louw, Marinda" userId="1925e1df-708d-4e9b-949d-dce54b073cdc" providerId="ADAL" clId="{BCE3E225-8CFE-486B-BFEC-BDB1C14E0077}" dt="2023-03-14T06:50:31.984" v="24" actId="1076"/>
          <ac:spMkLst>
            <pc:docMk/>
            <pc:sldMk cId="0" sldId="844"/>
            <ac:spMk id="1148931" creationId="{6DE41148-0F79-948B-46E9-5703259B2B99}"/>
          </ac:spMkLst>
        </pc:spChg>
        <pc:spChg chg="mod">
          <ac:chgData name="Louw, Marinda" userId="1925e1df-708d-4e9b-949d-dce54b073cdc" providerId="ADAL" clId="{BCE3E225-8CFE-486B-BFEC-BDB1C14E0077}" dt="2023-03-14T06:50:31.984" v="24" actId="1076"/>
          <ac:spMkLst>
            <pc:docMk/>
            <pc:sldMk cId="0" sldId="844"/>
            <ac:spMk id="1148933" creationId="{82E6AC42-7392-574E-44BF-64302D9241FE}"/>
          </ac:spMkLst>
        </pc:spChg>
      </pc:sldChg>
      <pc:sldChg chg="modSp mod">
        <pc:chgData name="Louw, Marinda" userId="1925e1df-708d-4e9b-949d-dce54b073cdc" providerId="ADAL" clId="{BCE3E225-8CFE-486B-BFEC-BDB1C14E0077}" dt="2023-03-14T06:50:57.142" v="33" actId="120"/>
        <pc:sldMkLst>
          <pc:docMk/>
          <pc:sldMk cId="0" sldId="848"/>
        </pc:sldMkLst>
        <pc:spChg chg="mod">
          <ac:chgData name="Louw, Marinda" userId="1925e1df-708d-4e9b-949d-dce54b073cdc" providerId="ADAL" clId="{BCE3E225-8CFE-486B-BFEC-BDB1C14E0077}" dt="2023-03-14T06:50:55.262" v="32" actId="1076"/>
          <ac:spMkLst>
            <pc:docMk/>
            <pc:sldMk cId="0" sldId="848"/>
            <ac:spMk id="72707" creationId="{2AC24E56-B753-3E88-7268-5361E063E2B6}"/>
          </ac:spMkLst>
        </pc:spChg>
        <pc:spChg chg="mod">
          <ac:chgData name="Louw, Marinda" userId="1925e1df-708d-4e9b-949d-dce54b073cdc" providerId="ADAL" clId="{BCE3E225-8CFE-486B-BFEC-BDB1C14E0077}" dt="2023-03-14T06:50:57.142" v="33" actId="120"/>
          <ac:spMkLst>
            <pc:docMk/>
            <pc:sldMk cId="0" sldId="848"/>
            <ac:spMk id="72708" creationId="{68351193-558F-03FD-0F63-6528C6B23757}"/>
          </ac:spMkLst>
        </pc:spChg>
      </pc:sldChg>
      <pc:sldChg chg="modSp mod">
        <pc:chgData name="Louw, Marinda" userId="1925e1df-708d-4e9b-949d-dce54b073cdc" providerId="ADAL" clId="{BCE3E225-8CFE-486B-BFEC-BDB1C14E0077}" dt="2023-03-14T06:51:14.799" v="38" actId="120"/>
        <pc:sldMkLst>
          <pc:docMk/>
          <pc:sldMk cId="0" sldId="851"/>
        </pc:sldMkLst>
        <pc:spChg chg="mod">
          <ac:chgData name="Louw, Marinda" userId="1925e1df-708d-4e9b-949d-dce54b073cdc" providerId="ADAL" clId="{BCE3E225-8CFE-486B-BFEC-BDB1C14E0077}" dt="2023-03-14T06:51:14.799" v="38" actId="120"/>
          <ac:spMkLst>
            <pc:docMk/>
            <pc:sldMk cId="0" sldId="851"/>
            <ac:spMk id="80899" creationId="{8F935D7A-DA33-797C-1E59-00C21FCA5B9A}"/>
          </ac:spMkLst>
        </pc:spChg>
      </pc:sldChg>
      <pc:sldChg chg="modSp">
        <pc:chgData name="Louw, Marinda" userId="1925e1df-708d-4e9b-949d-dce54b073cdc" providerId="ADAL" clId="{BCE3E225-8CFE-486B-BFEC-BDB1C14E0077}" dt="2023-03-14T06:51:24.364" v="41" actId="120"/>
        <pc:sldMkLst>
          <pc:docMk/>
          <pc:sldMk cId="0" sldId="853"/>
        </pc:sldMkLst>
        <pc:spChg chg="mod">
          <ac:chgData name="Louw, Marinda" userId="1925e1df-708d-4e9b-949d-dce54b073cdc" providerId="ADAL" clId="{BCE3E225-8CFE-486B-BFEC-BDB1C14E0077}" dt="2023-03-14T06:51:22.013" v="40" actId="1076"/>
          <ac:spMkLst>
            <pc:docMk/>
            <pc:sldMk cId="0" sldId="853"/>
            <ac:spMk id="82947" creationId="{57EB2810-B7B3-C92F-0CCD-BD321EA69E21}"/>
          </ac:spMkLst>
        </pc:spChg>
        <pc:spChg chg="mod">
          <ac:chgData name="Louw, Marinda" userId="1925e1df-708d-4e9b-949d-dce54b073cdc" providerId="ADAL" clId="{BCE3E225-8CFE-486B-BFEC-BDB1C14E0077}" dt="2023-03-14T06:51:24.364" v="41" actId="120"/>
          <ac:spMkLst>
            <pc:docMk/>
            <pc:sldMk cId="0" sldId="853"/>
            <ac:spMk id="82948" creationId="{C19296AE-9236-B6FA-1EB1-A9725E05AA51}"/>
          </ac:spMkLst>
        </pc:spChg>
      </pc:sldChg>
      <pc:sldChg chg="modSp">
        <pc:chgData name="Louw, Marinda" userId="1925e1df-708d-4e9b-949d-dce54b073cdc" providerId="ADAL" clId="{BCE3E225-8CFE-486B-BFEC-BDB1C14E0077}" dt="2023-03-14T06:51:50.381" v="47" actId="120"/>
        <pc:sldMkLst>
          <pc:docMk/>
          <pc:sldMk cId="0" sldId="858"/>
        </pc:sldMkLst>
        <pc:spChg chg="mod">
          <ac:chgData name="Louw, Marinda" userId="1925e1df-708d-4e9b-949d-dce54b073cdc" providerId="ADAL" clId="{BCE3E225-8CFE-486B-BFEC-BDB1C14E0077}" dt="2023-03-14T06:51:48.291" v="46" actId="1076"/>
          <ac:spMkLst>
            <pc:docMk/>
            <pc:sldMk cId="0" sldId="858"/>
            <ac:spMk id="95234" creationId="{E0ACD98E-7F8A-847F-3265-FD6E951A2553}"/>
          </ac:spMkLst>
        </pc:spChg>
        <pc:spChg chg="mod">
          <ac:chgData name="Louw, Marinda" userId="1925e1df-708d-4e9b-949d-dce54b073cdc" providerId="ADAL" clId="{BCE3E225-8CFE-486B-BFEC-BDB1C14E0077}" dt="2023-03-14T06:51:50.381" v="47" actId="120"/>
          <ac:spMkLst>
            <pc:docMk/>
            <pc:sldMk cId="0" sldId="858"/>
            <ac:spMk id="95235" creationId="{EE9F77B9-3E75-733F-B316-00D747243CCE}"/>
          </ac:spMkLst>
        </pc:spChg>
      </pc:sldChg>
      <pc:sldChg chg="modSp">
        <pc:chgData name="Louw, Marinda" userId="1925e1df-708d-4e9b-949d-dce54b073cdc" providerId="ADAL" clId="{BCE3E225-8CFE-486B-BFEC-BDB1C14E0077}" dt="2023-03-14T06:52:03.633" v="51" actId="120"/>
        <pc:sldMkLst>
          <pc:docMk/>
          <pc:sldMk cId="0" sldId="859"/>
        </pc:sldMkLst>
        <pc:spChg chg="mod">
          <ac:chgData name="Louw, Marinda" userId="1925e1df-708d-4e9b-949d-dce54b073cdc" providerId="ADAL" clId="{BCE3E225-8CFE-486B-BFEC-BDB1C14E0077}" dt="2023-03-14T06:52:01.350" v="50" actId="1076"/>
          <ac:spMkLst>
            <pc:docMk/>
            <pc:sldMk cId="0" sldId="859"/>
            <ac:spMk id="97283" creationId="{341A6427-8E7C-A797-F72F-E04B8D701699}"/>
          </ac:spMkLst>
        </pc:spChg>
        <pc:spChg chg="mod">
          <ac:chgData name="Louw, Marinda" userId="1925e1df-708d-4e9b-949d-dce54b073cdc" providerId="ADAL" clId="{BCE3E225-8CFE-486B-BFEC-BDB1C14E0077}" dt="2023-03-14T06:52:03.633" v="51" actId="120"/>
          <ac:spMkLst>
            <pc:docMk/>
            <pc:sldMk cId="0" sldId="859"/>
            <ac:spMk id="97284" creationId="{E5505D7D-2FD3-7A0E-24F9-7B06A4ABA31F}"/>
          </ac:spMkLst>
        </pc:spChg>
      </pc:sldChg>
      <pc:sldChg chg="modSp">
        <pc:chgData name="Louw, Marinda" userId="1925e1df-708d-4e9b-949d-dce54b073cdc" providerId="ADAL" clId="{BCE3E225-8CFE-486B-BFEC-BDB1C14E0077}" dt="2023-03-14T06:52:09.794" v="54" actId="1076"/>
        <pc:sldMkLst>
          <pc:docMk/>
          <pc:sldMk cId="0" sldId="860"/>
        </pc:sldMkLst>
        <pc:spChg chg="mod">
          <ac:chgData name="Louw, Marinda" userId="1925e1df-708d-4e9b-949d-dce54b073cdc" providerId="ADAL" clId="{BCE3E225-8CFE-486B-BFEC-BDB1C14E0077}" dt="2023-03-14T06:52:09.794" v="54" actId="1076"/>
          <ac:spMkLst>
            <pc:docMk/>
            <pc:sldMk cId="0" sldId="860"/>
            <ac:spMk id="99330" creationId="{CEA64672-D902-C47C-A7E3-0C73E4C1E8C1}"/>
          </ac:spMkLst>
        </pc:spChg>
        <pc:spChg chg="mod">
          <ac:chgData name="Louw, Marinda" userId="1925e1df-708d-4e9b-949d-dce54b073cdc" providerId="ADAL" clId="{BCE3E225-8CFE-486B-BFEC-BDB1C14E0077}" dt="2023-03-14T06:52:07.705" v="53" actId="120"/>
          <ac:spMkLst>
            <pc:docMk/>
            <pc:sldMk cId="0" sldId="860"/>
            <ac:spMk id="99331" creationId="{936CE158-7D27-F7A6-CEFC-6D87FD25C365}"/>
          </ac:spMkLst>
        </pc:spChg>
      </pc:sldChg>
      <pc:sldChg chg="modSp mod">
        <pc:chgData name="Louw, Marinda" userId="1925e1df-708d-4e9b-949d-dce54b073cdc" providerId="ADAL" clId="{BCE3E225-8CFE-486B-BFEC-BDB1C14E0077}" dt="2023-03-14T06:52:17.546" v="55" actId="14100"/>
        <pc:sldMkLst>
          <pc:docMk/>
          <pc:sldMk cId="0" sldId="862"/>
        </pc:sldMkLst>
        <pc:picChg chg="mod">
          <ac:chgData name="Louw, Marinda" userId="1925e1df-708d-4e9b-949d-dce54b073cdc" providerId="ADAL" clId="{BCE3E225-8CFE-486B-BFEC-BDB1C14E0077}" dt="2023-03-14T06:52:17.546" v="55" actId="14100"/>
          <ac:picMkLst>
            <pc:docMk/>
            <pc:sldMk cId="0" sldId="862"/>
            <ac:picMk id="4" creationId="{D60F5213-EC8C-AF01-2D59-37230857C683}"/>
          </ac:picMkLst>
        </pc:picChg>
      </pc:sldChg>
      <pc:sldChg chg="modSp mod">
        <pc:chgData name="Louw, Marinda" userId="1925e1df-708d-4e9b-949d-dce54b073cdc" providerId="ADAL" clId="{BCE3E225-8CFE-486B-BFEC-BDB1C14E0077}" dt="2023-03-14T06:52:55.930" v="65" actId="1076"/>
        <pc:sldMkLst>
          <pc:docMk/>
          <pc:sldMk cId="0" sldId="869"/>
        </pc:sldMkLst>
        <pc:spChg chg="mod">
          <ac:chgData name="Louw, Marinda" userId="1925e1df-708d-4e9b-949d-dce54b073cdc" providerId="ADAL" clId="{BCE3E225-8CFE-486B-BFEC-BDB1C14E0077}" dt="2023-03-14T06:52:55.930" v="65" actId="1076"/>
          <ac:spMkLst>
            <pc:docMk/>
            <pc:sldMk cId="0" sldId="869"/>
            <ac:spMk id="128003" creationId="{6F02F182-6E5D-4524-B3B9-2BF55E4D2BC3}"/>
          </ac:spMkLst>
        </pc:spChg>
        <pc:spChg chg="mod">
          <ac:chgData name="Louw, Marinda" userId="1925e1df-708d-4e9b-949d-dce54b073cdc" providerId="ADAL" clId="{BCE3E225-8CFE-486B-BFEC-BDB1C14E0077}" dt="2023-03-14T06:52:53.593" v="64" actId="1076"/>
          <ac:spMkLst>
            <pc:docMk/>
            <pc:sldMk cId="0" sldId="869"/>
            <ac:spMk id="128004" creationId="{D5FF3AF3-6FA7-2A58-042A-AD10BE265DA6}"/>
          </ac:spMkLst>
        </pc:spChg>
      </pc:sldChg>
      <pc:sldChg chg="modSp">
        <pc:chgData name="Louw, Marinda" userId="1925e1df-708d-4e9b-949d-dce54b073cdc" providerId="ADAL" clId="{BCE3E225-8CFE-486B-BFEC-BDB1C14E0077}" dt="2023-03-14T06:53:05.528" v="67" actId="1076"/>
        <pc:sldMkLst>
          <pc:docMk/>
          <pc:sldMk cId="0" sldId="871"/>
        </pc:sldMkLst>
        <pc:spChg chg="mod">
          <ac:chgData name="Louw, Marinda" userId="1925e1df-708d-4e9b-949d-dce54b073cdc" providerId="ADAL" clId="{BCE3E225-8CFE-486B-BFEC-BDB1C14E0077}" dt="2023-03-14T06:53:05.528" v="67" actId="1076"/>
          <ac:spMkLst>
            <pc:docMk/>
            <pc:sldMk cId="0" sldId="871"/>
            <ac:spMk id="132099" creationId="{9407BA47-93FC-25D8-1303-A16F1B867975}"/>
          </ac:spMkLst>
        </pc:spChg>
        <pc:spChg chg="mod">
          <ac:chgData name="Louw, Marinda" userId="1925e1df-708d-4e9b-949d-dce54b073cdc" providerId="ADAL" clId="{BCE3E225-8CFE-486B-BFEC-BDB1C14E0077}" dt="2023-03-14T06:53:03.559" v="66" actId="1076"/>
          <ac:spMkLst>
            <pc:docMk/>
            <pc:sldMk cId="0" sldId="871"/>
            <ac:spMk id="132100" creationId="{F05534D8-2073-81D8-AD9E-19596CC2B73A}"/>
          </ac:spMkLst>
        </pc:spChg>
        <pc:spChg chg="mod">
          <ac:chgData name="Louw, Marinda" userId="1925e1df-708d-4e9b-949d-dce54b073cdc" providerId="ADAL" clId="{BCE3E225-8CFE-486B-BFEC-BDB1C14E0077}" dt="2023-03-14T06:53:03.559" v="66" actId="1076"/>
          <ac:spMkLst>
            <pc:docMk/>
            <pc:sldMk cId="0" sldId="871"/>
            <ac:spMk id="132102" creationId="{35EE65E9-522D-C2AF-9142-26BFE75212A9}"/>
          </ac:spMkLst>
        </pc:spChg>
        <pc:picChg chg="mod">
          <ac:chgData name="Louw, Marinda" userId="1925e1df-708d-4e9b-949d-dce54b073cdc" providerId="ADAL" clId="{BCE3E225-8CFE-486B-BFEC-BDB1C14E0077}" dt="2023-03-14T06:53:03.559" v="66" actId="1076"/>
          <ac:picMkLst>
            <pc:docMk/>
            <pc:sldMk cId="0" sldId="871"/>
            <ac:picMk id="3" creationId="{E13A588D-6468-A562-0B84-F363483F4A0B}"/>
          </ac:picMkLst>
        </pc:picChg>
      </pc:sldChg>
      <pc:sldChg chg="modSp">
        <pc:chgData name="Louw, Marinda" userId="1925e1df-708d-4e9b-949d-dce54b073cdc" providerId="ADAL" clId="{BCE3E225-8CFE-486B-BFEC-BDB1C14E0077}" dt="2023-03-14T06:53:14.798" v="69" actId="1076"/>
        <pc:sldMkLst>
          <pc:docMk/>
          <pc:sldMk cId="0" sldId="873"/>
        </pc:sldMkLst>
        <pc:spChg chg="mod">
          <ac:chgData name="Louw, Marinda" userId="1925e1df-708d-4e9b-949d-dce54b073cdc" providerId="ADAL" clId="{BCE3E225-8CFE-486B-BFEC-BDB1C14E0077}" dt="2023-03-14T06:53:14.798" v="69" actId="1076"/>
          <ac:spMkLst>
            <pc:docMk/>
            <pc:sldMk cId="0" sldId="873"/>
            <ac:spMk id="136195" creationId="{1910E9A6-A703-2EC2-6996-89811CA5C6A9}"/>
          </ac:spMkLst>
        </pc:spChg>
        <pc:spChg chg="mod">
          <ac:chgData name="Louw, Marinda" userId="1925e1df-708d-4e9b-949d-dce54b073cdc" providerId="ADAL" clId="{BCE3E225-8CFE-486B-BFEC-BDB1C14E0077}" dt="2023-03-14T06:53:10.376" v="68" actId="1076"/>
          <ac:spMkLst>
            <pc:docMk/>
            <pc:sldMk cId="0" sldId="873"/>
            <ac:spMk id="136196" creationId="{7A28D209-ADBF-0E78-002E-C948C7895B31}"/>
          </ac:spMkLst>
        </pc:spChg>
      </pc:sldChg>
      <pc:sldChg chg="modSp">
        <pc:chgData name="Louw, Marinda" userId="1925e1df-708d-4e9b-949d-dce54b073cdc" providerId="ADAL" clId="{BCE3E225-8CFE-486B-BFEC-BDB1C14E0077}" dt="2023-03-14T06:53:25.647" v="71" actId="1076"/>
        <pc:sldMkLst>
          <pc:docMk/>
          <pc:sldMk cId="0" sldId="879"/>
        </pc:sldMkLst>
        <pc:spChg chg="mod">
          <ac:chgData name="Louw, Marinda" userId="1925e1df-708d-4e9b-949d-dce54b073cdc" providerId="ADAL" clId="{BCE3E225-8CFE-486B-BFEC-BDB1C14E0077}" dt="2023-03-14T06:53:25.647" v="71" actId="1076"/>
          <ac:spMkLst>
            <pc:docMk/>
            <pc:sldMk cId="0" sldId="879"/>
            <ac:spMk id="148483" creationId="{E7C457D1-EBE6-D704-61D6-AE496C2328A6}"/>
          </ac:spMkLst>
        </pc:spChg>
        <pc:spChg chg="mod">
          <ac:chgData name="Louw, Marinda" userId="1925e1df-708d-4e9b-949d-dce54b073cdc" providerId="ADAL" clId="{BCE3E225-8CFE-486B-BFEC-BDB1C14E0077}" dt="2023-03-14T06:53:23.715" v="70" actId="1076"/>
          <ac:spMkLst>
            <pc:docMk/>
            <pc:sldMk cId="0" sldId="879"/>
            <ac:spMk id="148484" creationId="{EBEA529A-04B2-9EC8-E73D-782C8088A450}"/>
          </ac:spMkLst>
        </pc:spChg>
      </pc:sldChg>
      <pc:sldChg chg="modSp">
        <pc:chgData name="Louw, Marinda" userId="1925e1df-708d-4e9b-949d-dce54b073cdc" providerId="ADAL" clId="{BCE3E225-8CFE-486B-BFEC-BDB1C14E0077}" dt="2023-03-14T06:53:32.945" v="72" actId="1076"/>
        <pc:sldMkLst>
          <pc:docMk/>
          <pc:sldMk cId="0" sldId="882"/>
        </pc:sldMkLst>
        <pc:spChg chg="mod">
          <ac:chgData name="Louw, Marinda" userId="1925e1df-708d-4e9b-949d-dce54b073cdc" providerId="ADAL" clId="{BCE3E225-8CFE-486B-BFEC-BDB1C14E0077}" dt="2023-03-14T06:53:32.945" v="72" actId="1076"/>
          <ac:spMkLst>
            <pc:docMk/>
            <pc:sldMk cId="0" sldId="882"/>
            <ac:spMk id="154627" creationId="{E7173275-E64B-4BC1-F6FA-87FA10AC20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1D7E0-ED78-4925-8662-1A4907361F5B}" type="datetimeFigureOut">
              <a:rPr lang="en-GB" smtClean="0"/>
              <a:t>14/03/2023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A816CA-488F-4FC9-8EFD-C45CCD8E4B79}" type="slidenum">
              <a:rPr lang="en-GB" smtClean="0"/>
              <a:t>‹#›</a:t>
            </a:fld>
            <a:endParaRPr lang="en-GB"/>
          </a:p>
        </p:txBody>
      </p:sp>
    </p:spTree>
    <p:extLst>
      <p:ext uri="{BB962C8B-B14F-4D97-AF65-F5344CB8AC3E}">
        <p14:creationId xmlns:p14="http://schemas.microsoft.com/office/powerpoint/2010/main" val="1517444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B888C4E-A955-ABD2-E30C-29B46431C1E9}"/>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9651A0E3-D6E4-E538-2B7A-B2DBC1A850D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9DCD285-8A89-EC5F-FADE-84D0B6E6F1E2}"/>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39C77B44-FE64-00D0-0B12-2A6502EEEB6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17EB886-5271-E894-026E-B030BB4EB7E9}"/>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4D0B0ACE-2300-2E79-ADD3-310CAF3CEFB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C8BDD1A-2D1B-7D57-24C8-70B3D5EC7553}"/>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7A887CE9-B2FD-DAE7-DE4A-531C1C9E091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03FE424-434B-D369-844F-47047479628F}"/>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0DB93F09-B90D-9153-B71E-39FE9BD1936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4C49344-F272-29FA-D533-0F8E7E37C12C}"/>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C36D34B9-ED6F-9383-C81C-3BC112D6129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1AA9C299-2A96-CEB4-B261-6D914D53758E}"/>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C102B71E-C9EE-F1C6-5911-8670E415870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180C152-5D11-70CA-1593-A3B3FB6EEFF5}"/>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E81F3FA7-7D0D-4EFD-E3B4-38483BCB732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91206AF-F3B1-1AFB-4C08-EE9E3BF2AE40}"/>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9CAB4B48-85BB-8C8F-DE66-01EB3605465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EBB9ECF-CF24-52EF-9C08-F0A6D3E96834}"/>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76863960-3043-3F5A-5F49-9466636A0E6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02D3561-4294-97EB-96E8-173151D8C9F1}"/>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635899B5-79EE-134D-90E4-5FA8E7A0317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93E47B5-D4B7-9A28-5A8A-5BE5ACCAFC24}"/>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1AF0F2C6-718F-B539-1D65-6AF670EB9F1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7C4F53D-4DEE-883E-FF02-82BB45339C12}"/>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1E081ACE-37A0-0A30-3FEE-BD334A4F1C1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81AF191-ECC3-627C-F04D-0062BBA8E928}"/>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23718F95-3B2A-FBAC-C7A2-E485B85127A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E58CAD68-B14C-A510-C5B7-7ED054D6E939}"/>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E583489D-B4C2-3F4E-452C-A503539DBB6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A07D08E-D65E-57CE-B5F8-5589101B10CB}"/>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7AD9FC49-591A-E6F7-38BE-4B5255C47E3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E1FDEF93-14D8-716A-F57E-78F97D8CC3ED}"/>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FBD4F052-4E4E-0356-655B-BE83A6562BE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F38E5067-46FE-7FA4-F43C-1557EA965493}"/>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EFDECDFC-B2E2-B540-E7F4-9A9CE7D5C75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1826A68-F449-7BFF-6E57-EB7DCE0C4EFF}"/>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A9803CFC-4693-DE4C-ADAD-20F6F9C86E5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959A7AC-47A9-26F9-1A81-0E264260B21F}"/>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B20FBD61-05DA-106C-681F-879D8A9BEB3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5323A90D-7025-C45A-D719-825E78311138}"/>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52652625-F39F-FBFE-1632-42E841A0A2A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05885368-2F9E-6998-0EB7-CC56F639183A}"/>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2EEA787F-3148-B0DD-B880-C845B121DD1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3F41933-4C83-4EC6-57E4-1C2E22B8F58A}"/>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01ECE42B-3A86-58E1-EAC2-81433B67538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751BDD77-4C62-D74F-8FA9-7974AA5F3254}"/>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48298034-CF65-6CC9-68A8-5F895ADF2E6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CB51BB8F-3041-F1E5-0B88-8A5EAE7188F0}"/>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6A2D8180-5226-4001-86C4-464A2B89C7A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0409272A-3571-8D6E-8338-FC875CB7B9ED}"/>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2798E336-26D1-3CBB-8253-67980339BC9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ED9C6FC4-45C3-7D93-E94E-6216E48F2887}"/>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579DD002-3FAA-6261-0C0D-29084E18D22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566C8F19-8434-ABEB-691A-23D805E851B9}"/>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E037545B-44C8-DC0B-0943-77A5B884773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2B1B6814-BDB2-81A9-28DE-E0F1BF516F64}"/>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CB3B87EE-FF5D-1B00-968E-3DB25C22813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BAED341F-7F29-EE47-A277-070A3497F3AB}"/>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71225E99-0E1F-5ABB-5C5A-5DEAE1BCD55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9C2AC59C-0A8A-E129-0290-099814BF06EB}"/>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90255BDA-7027-4DC6-613A-B5E0A19C7AF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5F8EB908-C984-CDB1-83A3-230992750095}"/>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A0FB4FBA-0BA5-1F76-8CDD-79CC9D69A27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A3F4D78C-55B7-EADE-06A1-19E5E5231442}"/>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3F99E1FB-7B62-E90F-8D4A-D98E555A678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6D88381-0732-804A-1E87-90A2DAA5AB53}"/>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78D3918C-E18C-B412-665A-FDD1399F04E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E31F4040-AA7F-4374-B3F7-3E36976C69DD}"/>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31CE59D1-0DB2-6FCB-AD04-29ABEED619D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6AB66C60-F06B-EC3D-29E1-01111EB28B70}"/>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898A6963-C235-95FB-C898-21ACABDABAF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6448C10-40DE-8B8C-E5CD-9017DFCC7C17}"/>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34F82F88-26B8-D0D3-989E-D0E544916E8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35C78832-C4AD-54DF-9A57-331E86E3BC4C}"/>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F2738FD9-92BF-3F5C-A1AE-67726C1F0DC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CF828E6D-9340-E6E7-7F11-F22B41616E7B}"/>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E61504A5-AFD7-86FD-96DD-23F96DAF4B4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D9192AB0-F78F-DF8B-953F-B838D27A56CB}"/>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F1F9D539-1D99-AF7A-8FC9-182CB5E7E4F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9B22113D-B8D9-2959-5ECF-21432FE36E9E}"/>
              </a:ext>
            </a:extLst>
          </p:cNvPr>
          <p:cNvSpPr>
            <a:spLocks noGrp="1" noRot="1" noChangeAspect="1" noChangeArrowheads="1" noTextEdit="1"/>
          </p:cNvSpPr>
          <p:nvPr>
            <p:ph type="sldImg"/>
          </p:nvPr>
        </p:nvSpPr>
        <p:spPr>
          <a:ln/>
        </p:spPr>
      </p:sp>
      <p:sp>
        <p:nvSpPr>
          <p:cNvPr id="102403" name="Rectangle 3">
            <a:extLst>
              <a:ext uri="{FF2B5EF4-FFF2-40B4-BE49-F238E27FC236}">
                <a16:creationId xmlns:a16="http://schemas.microsoft.com/office/drawing/2014/main" id="{68395F3D-F2C2-4DFC-B7CB-C341A3508A2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E066F8C1-D49D-8D93-F3DB-571450FC6F51}"/>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D5510275-3CDE-CB9E-BF26-A47B62B02C2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0C1E242F-30F2-8DC9-18F7-F419A6A1A98E}"/>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F82FF94F-CCC2-CCA7-0D6C-7FEB76C0AB4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0511345D-735D-5304-BA84-D4565543601F}"/>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CE342D35-4DC2-9F46-FE02-CCD3C53A30F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9EB4652-C683-632A-DD52-E91604D19F61}"/>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9CA3D6F8-FC61-BDF0-1E2D-0CDAFAC6DEC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367BA79A-DE59-3EAC-1331-4DF30E11F2E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F189F9DE-C799-6DEE-A569-BA7642B7792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DE11DC28-B191-7CB2-923C-D0703F7F4AFC}"/>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3CE936ED-8AA3-9890-240D-6635C32173B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2C7D0406-14C8-66B5-25AB-A4A33830266B}"/>
              </a:ext>
            </a:extLst>
          </p:cNvPr>
          <p:cNvSpPr>
            <a:spLocks noGrp="1" noRot="1" noChangeAspect="1" noChangeArrowheads="1" noTextEdit="1"/>
          </p:cNvSpPr>
          <p:nvPr>
            <p:ph type="sldImg"/>
          </p:nvPr>
        </p:nvSpPr>
        <p:spPr>
          <a:ln/>
        </p:spPr>
      </p:sp>
      <p:sp>
        <p:nvSpPr>
          <p:cNvPr id="114691" name="Rectangle 3">
            <a:extLst>
              <a:ext uri="{FF2B5EF4-FFF2-40B4-BE49-F238E27FC236}">
                <a16:creationId xmlns:a16="http://schemas.microsoft.com/office/drawing/2014/main" id="{74159DD5-0F79-2026-73F4-23079CD4598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B2F81D3B-40C7-0006-C543-F4CB1277B79F}"/>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EF5B9194-FBA7-3877-430F-E00C28BB074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F324D23-D1F6-D800-E128-BDF7EDED1620}"/>
              </a:ext>
            </a:extLst>
          </p:cNvPr>
          <p:cNvSpPr>
            <a:spLocks noGrp="1" noRot="1" noChangeAspect="1" noChangeArrowheads="1" noTextEdit="1"/>
          </p:cNvSpPr>
          <p:nvPr>
            <p:ph type="sldImg"/>
          </p:nvPr>
        </p:nvSpPr>
        <p:spPr>
          <a:ln/>
        </p:spPr>
      </p:sp>
      <p:sp>
        <p:nvSpPr>
          <p:cNvPr id="118787" name="Rectangle 3">
            <a:extLst>
              <a:ext uri="{FF2B5EF4-FFF2-40B4-BE49-F238E27FC236}">
                <a16:creationId xmlns:a16="http://schemas.microsoft.com/office/drawing/2014/main" id="{6D18E2EF-B5E4-A8C7-3128-CD2110DD16F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EC28A71A-25F0-6E94-16BD-8FEE94779DE0}"/>
              </a:ext>
            </a:extLst>
          </p:cNvPr>
          <p:cNvSpPr>
            <a:spLocks noGrp="1" noRot="1" noChangeAspect="1" noChangeArrowheads="1" noTextEdit="1"/>
          </p:cNvSpPr>
          <p:nvPr>
            <p:ph type="sldImg"/>
          </p:nvPr>
        </p:nvSpPr>
        <p:spPr>
          <a:ln/>
        </p:spPr>
      </p:sp>
      <p:sp>
        <p:nvSpPr>
          <p:cNvPr id="126979" name="Rectangle 3">
            <a:extLst>
              <a:ext uri="{FF2B5EF4-FFF2-40B4-BE49-F238E27FC236}">
                <a16:creationId xmlns:a16="http://schemas.microsoft.com/office/drawing/2014/main" id="{A62B1F53-9AE3-22B9-1AB8-9BA4749D546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2ABBD06A-508A-9FFE-EC36-543086623A0C}"/>
              </a:ext>
            </a:extLst>
          </p:cNvPr>
          <p:cNvSpPr>
            <a:spLocks noGrp="1" noRot="1" noChangeAspect="1" noChangeArrowheads="1" noTextEdit="1"/>
          </p:cNvSpPr>
          <p:nvPr>
            <p:ph type="sldImg"/>
          </p:nvPr>
        </p:nvSpPr>
        <p:spPr>
          <a:ln/>
        </p:spPr>
      </p:sp>
      <p:sp>
        <p:nvSpPr>
          <p:cNvPr id="129027" name="Rectangle 3">
            <a:extLst>
              <a:ext uri="{FF2B5EF4-FFF2-40B4-BE49-F238E27FC236}">
                <a16:creationId xmlns:a16="http://schemas.microsoft.com/office/drawing/2014/main" id="{248A2894-1121-817F-E925-27CFB3BA342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19CBDB2C-FE54-5203-0E9A-F097049C4443}"/>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F8E3B611-69B5-415B-1166-A2FA4AF05E3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F993C786-7A73-A780-5DF9-32C266B06D3F}"/>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CDE8A15D-A037-9874-55AE-65043498BE1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58B8DE5A-B6C2-5602-FE56-8ECCE6CAADD7}"/>
              </a:ext>
            </a:extLst>
          </p:cNvPr>
          <p:cNvSpPr>
            <a:spLocks noGrp="1" noRot="1" noChangeAspect="1" noChangeArrowheads="1" noTextEdit="1"/>
          </p:cNvSpPr>
          <p:nvPr>
            <p:ph type="sldImg"/>
          </p:nvPr>
        </p:nvSpPr>
        <p:spPr>
          <a:ln/>
        </p:spPr>
      </p:sp>
      <p:sp>
        <p:nvSpPr>
          <p:cNvPr id="135171" name="Rectangle 3">
            <a:extLst>
              <a:ext uri="{FF2B5EF4-FFF2-40B4-BE49-F238E27FC236}">
                <a16:creationId xmlns:a16="http://schemas.microsoft.com/office/drawing/2014/main" id="{B44A8B10-13B1-8057-295A-3BB4524E2BE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C34E9AD-C178-C7AD-DFFE-625F9DF1F48B}"/>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96A913A5-19AD-5FB1-733D-4D390B1D223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5157059C-332D-843C-8005-9085E4ABE707}"/>
              </a:ext>
            </a:extLst>
          </p:cNvPr>
          <p:cNvSpPr>
            <a:spLocks noGrp="1" noRot="1" noChangeAspect="1" noChangeArrowheads="1" noTextEdit="1"/>
          </p:cNvSpPr>
          <p:nvPr>
            <p:ph type="sldImg"/>
          </p:nvPr>
        </p:nvSpPr>
        <p:spPr>
          <a:ln/>
        </p:spPr>
      </p:sp>
      <p:sp>
        <p:nvSpPr>
          <p:cNvPr id="137219" name="Rectangle 3">
            <a:extLst>
              <a:ext uri="{FF2B5EF4-FFF2-40B4-BE49-F238E27FC236}">
                <a16:creationId xmlns:a16="http://schemas.microsoft.com/office/drawing/2014/main" id="{59DE9FB9-B380-3D8D-3372-DE55FB7BF92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265CBC91-A6ED-63FB-A07B-5A8233AA1E8C}"/>
              </a:ext>
            </a:extLst>
          </p:cNvPr>
          <p:cNvSpPr>
            <a:spLocks noGrp="1" noRot="1" noChangeAspect="1" noChangeArrowheads="1" noTextEdit="1"/>
          </p:cNvSpPr>
          <p:nvPr>
            <p:ph type="sldImg"/>
          </p:nvPr>
        </p:nvSpPr>
        <p:spPr>
          <a:ln/>
        </p:spPr>
      </p:sp>
      <p:sp>
        <p:nvSpPr>
          <p:cNvPr id="139267" name="Rectangle 3">
            <a:extLst>
              <a:ext uri="{FF2B5EF4-FFF2-40B4-BE49-F238E27FC236}">
                <a16:creationId xmlns:a16="http://schemas.microsoft.com/office/drawing/2014/main" id="{6892AA5B-2751-E60E-D4BB-DB3916CDA7F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86B90CE9-96E3-A2C2-B240-989F14D1201F}"/>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04E041EF-F76D-35F2-7F08-7F6E8236452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1219C691-DEC7-C19C-3181-101D452C129F}"/>
              </a:ext>
            </a:extLst>
          </p:cNvPr>
          <p:cNvSpPr>
            <a:spLocks noGrp="1" noRot="1" noChangeAspect="1" noChangeArrowheads="1" noTextEdit="1"/>
          </p:cNvSpPr>
          <p:nvPr>
            <p:ph type="sldImg"/>
          </p:nvPr>
        </p:nvSpPr>
        <p:spPr>
          <a:ln/>
        </p:spPr>
      </p:sp>
      <p:sp>
        <p:nvSpPr>
          <p:cNvPr id="143363" name="Rectangle 3">
            <a:extLst>
              <a:ext uri="{FF2B5EF4-FFF2-40B4-BE49-F238E27FC236}">
                <a16:creationId xmlns:a16="http://schemas.microsoft.com/office/drawing/2014/main" id="{74AB542A-496A-8B44-DB93-3C6872E7868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258E3B5C-72B1-14F9-368F-61E6E6EB0263}"/>
              </a:ext>
            </a:extLst>
          </p:cNvPr>
          <p:cNvSpPr>
            <a:spLocks noGrp="1" noRot="1" noChangeAspect="1" noChangeArrowheads="1" noTextEdit="1"/>
          </p:cNvSpPr>
          <p:nvPr>
            <p:ph type="sldImg"/>
          </p:nvPr>
        </p:nvSpPr>
        <p:spPr>
          <a:ln/>
        </p:spPr>
      </p:sp>
      <p:sp>
        <p:nvSpPr>
          <p:cNvPr id="145411" name="Rectangle 3">
            <a:extLst>
              <a:ext uri="{FF2B5EF4-FFF2-40B4-BE49-F238E27FC236}">
                <a16:creationId xmlns:a16="http://schemas.microsoft.com/office/drawing/2014/main" id="{CAA3CE1C-AB75-96DA-D23B-261B0B30F4F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AE8B4A44-71FB-2F75-DFB2-0FA0E5FDBC87}"/>
              </a:ext>
            </a:extLst>
          </p:cNvPr>
          <p:cNvSpPr>
            <a:spLocks noGrp="1" noRot="1" noChangeAspect="1" noChangeArrowheads="1" noTextEdit="1"/>
          </p:cNvSpPr>
          <p:nvPr>
            <p:ph type="sldImg"/>
          </p:nvPr>
        </p:nvSpPr>
        <p:spPr>
          <a:ln/>
        </p:spPr>
      </p:sp>
      <p:sp>
        <p:nvSpPr>
          <p:cNvPr id="147459" name="Rectangle 3">
            <a:extLst>
              <a:ext uri="{FF2B5EF4-FFF2-40B4-BE49-F238E27FC236}">
                <a16:creationId xmlns:a16="http://schemas.microsoft.com/office/drawing/2014/main" id="{7FA35668-E726-7FA6-1884-98EDD3CF306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E1FB1E83-F26C-07C9-9D86-80CF96A481DE}"/>
              </a:ext>
            </a:extLst>
          </p:cNvPr>
          <p:cNvSpPr>
            <a:spLocks noGrp="1" noRot="1" noChangeAspect="1" noChangeArrowheads="1" noTextEdit="1"/>
          </p:cNvSpPr>
          <p:nvPr>
            <p:ph type="sldImg"/>
          </p:nvPr>
        </p:nvSpPr>
        <p:spPr>
          <a:ln/>
        </p:spPr>
      </p:sp>
      <p:sp>
        <p:nvSpPr>
          <p:cNvPr id="149507" name="Rectangle 3">
            <a:extLst>
              <a:ext uri="{FF2B5EF4-FFF2-40B4-BE49-F238E27FC236}">
                <a16:creationId xmlns:a16="http://schemas.microsoft.com/office/drawing/2014/main" id="{46B4E8B2-ED3E-7C26-4D6C-3CA73FA2B15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E3E44E9E-5125-630F-A8E4-2685679FF8D7}"/>
              </a:ext>
            </a:extLst>
          </p:cNvPr>
          <p:cNvSpPr>
            <a:spLocks noGrp="1" noRot="1" noChangeAspect="1" noChangeArrowheads="1" noTextEdit="1"/>
          </p:cNvSpPr>
          <p:nvPr>
            <p:ph type="sldImg"/>
          </p:nvPr>
        </p:nvSpPr>
        <p:spPr>
          <a:ln/>
        </p:spPr>
      </p:sp>
      <p:sp>
        <p:nvSpPr>
          <p:cNvPr id="151555" name="Rectangle 3">
            <a:extLst>
              <a:ext uri="{FF2B5EF4-FFF2-40B4-BE49-F238E27FC236}">
                <a16:creationId xmlns:a16="http://schemas.microsoft.com/office/drawing/2014/main" id="{3EBBA76B-06FE-F3B1-C951-3C5CA48ED1A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3B4AD88C-586D-0573-A27F-7F68CDFA44AE}"/>
              </a:ext>
            </a:extLst>
          </p:cNvPr>
          <p:cNvSpPr>
            <a:spLocks noGrp="1" noRot="1" noChangeAspect="1" noChangeArrowheads="1" noTextEdit="1"/>
          </p:cNvSpPr>
          <p:nvPr>
            <p:ph type="sldImg"/>
          </p:nvPr>
        </p:nvSpPr>
        <p:spPr>
          <a:ln/>
        </p:spPr>
      </p:sp>
      <p:sp>
        <p:nvSpPr>
          <p:cNvPr id="153603" name="Rectangle 3">
            <a:extLst>
              <a:ext uri="{FF2B5EF4-FFF2-40B4-BE49-F238E27FC236}">
                <a16:creationId xmlns:a16="http://schemas.microsoft.com/office/drawing/2014/main" id="{96AD76C2-ED4C-715A-48E7-4AA66D7BDAC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F5C7E2CE-34C7-D12D-D3CE-2454B6B303DC}"/>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4F91F836-C3D2-8D5B-5FB3-2D2557B7B83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1F5AFFB-3491-7081-E11E-CC287157AFC6}"/>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4521AE28-A675-5AC4-AAA6-D180AC2287A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404E71A-A9E6-C8B4-80B7-406F4C81FF6C}"/>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FD06EAEC-732C-3E80-0263-8AFC3646BED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8357198-FDCC-291F-6774-602BEC4F2C62}"/>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38AA7931-55D6-DA79-C49D-312BE3B5D86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2C8B-B083-44C5-81CC-B514A1AB1719}"/>
              </a:ext>
            </a:extLst>
          </p:cNvPr>
          <p:cNvSpPr>
            <a:spLocks noGrp="1"/>
          </p:cNvSpPr>
          <p:nvPr>
            <p:ph type="ctrTitle" hasCustomPrompt="1"/>
          </p:nvPr>
        </p:nvSpPr>
        <p:spPr>
          <a:xfrm>
            <a:off x="5269756" y="1122363"/>
            <a:ext cx="5398244" cy="2387600"/>
          </a:xfrm>
        </p:spPr>
        <p:txBody>
          <a:bodyPr anchor="b"/>
          <a:lstStyle>
            <a:lvl1pPr algn="ctr">
              <a:defRPr sz="6000">
                <a:solidFill>
                  <a:srgbClr val="002060"/>
                </a:solidFill>
                <a:latin typeface="+mn-lt"/>
              </a:defRPr>
            </a:lvl1pPr>
          </a:lstStyle>
          <a:p>
            <a:r>
              <a:rPr lang="en-US" dirty="0"/>
              <a:t>Chapter 5</a:t>
            </a:r>
            <a:endParaRPr lang="en-GB" dirty="0"/>
          </a:p>
        </p:txBody>
      </p:sp>
      <p:sp>
        <p:nvSpPr>
          <p:cNvPr id="3" name="Subtitle 2">
            <a:extLst>
              <a:ext uri="{FF2B5EF4-FFF2-40B4-BE49-F238E27FC236}">
                <a16:creationId xmlns:a16="http://schemas.microsoft.com/office/drawing/2014/main" id="{42792273-BD7F-4D39-B2D4-48ABF407B66C}"/>
              </a:ext>
            </a:extLst>
          </p:cNvPr>
          <p:cNvSpPr>
            <a:spLocks noGrp="1"/>
          </p:cNvSpPr>
          <p:nvPr>
            <p:ph type="subTitle" idx="1" hasCustomPrompt="1"/>
          </p:nvPr>
        </p:nvSpPr>
        <p:spPr>
          <a:xfrm>
            <a:off x="5269756" y="3602038"/>
            <a:ext cx="5398243" cy="1655762"/>
          </a:xfrm>
        </p:spPr>
        <p:txBody>
          <a:bodyPr>
            <a:normAutofit/>
          </a:bodyPr>
          <a:lstStyle>
            <a:lvl1pPr marL="0" indent="0" algn="ctr">
              <a:buNone/>
              <a:defRPr sz="40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Computer Organization</a:t>
            </a:r>
            <a:endParaRPr lang="en-GB" dirty="0"/>
          </a:p>
        </p:txBody>
      </p:sp>
      <p:sp>
        <p:nvSpPr>
          <p:cNvPr id="7" name="Footer Placeholder 4">
            <a:extLst>
              <a:ext uri="{FF2B5EF4-FFF2-40B4-BE49-F238E27FC236}">
                <a16:creationId xmlns:a16="http://schemas.microsoft.com/office/drawing/2014/main" id="{2E3E2F55-7594-48A6-B6F0-8B23DDA51AAA}"/>
              </a:ext>
            </a:extLst>
          </p:cNvPr>
          <p:cNvSpPr txBox="1">
            <a:spLocks/>
          </p:cNvSpPr>
          <p:nvPr userDrawn="1"/>
        </p:nvSpPr>
        <p:spPr>
          <a:xfrm>
            <a:off x="4744995" y="6376993"/>
            <a:ext cx="7842420" cy="33972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For use with </a:t>
            </a:r>
            <a:r>
              <a:rPr lang="en-GB" i="1" dirty="0">
                <a:solidFill>
                  <a:schemeClr val="tx1"/>
                </a:solidFill>
              </a:rPr>
              <a:t>Foundations of Computer Science 5e </a:t>
            </a:r>
            <a:r>
              <a:rPr lang="en-GB" dirty="0">
                <a:solidFill>
                  <a:schemeClr val="tx1"/>
                </a:solidFill>
              </a:rPr>
              <a:t>by Behrouz </a:t>
            </a:r>
            <a:r>
              <a:rPr lang="en-GB" dirty="0" err="1">
                <a:solidFill>
                  <a:schemeClr val="tx1"/>
                </a:solidFill>
              </a:rPr>
              <a:t>Forouzan</a:t>
            </a:r>
            <a:r>
              <a:rPr lang="en-GB" dirty="0">
                <a:solidFill>
                  <a:schemeClr val="tx1"/>
                </a:solidFill>
              </a:rPr>
              <a:t> (ISBN 9781473787322) © 2023 </a:t>
            </a:r>
          </a:p>
        </p:txBody>
      </p:sp>
      <p:pic>
        <p:nvPicPr>
          <p:cNvPr id="8" name="Picture 7">
            <a:extLst>
              <a:ext uri="{FF2B5EF4-FFF2-40B4-BE49-F238E27FC236}">
                <a16:creationId xmlns:a16="http://schemas.microsoft.com/office/drawing/2014/main" id="{84451674-DAFF-4A33-8F0C-1476B0F2E20A}"/>
              </a:ext>
            </a:extLst>
          </p:cNvPr>
          <p:cNvPicPr>
            <a:picLocks noChangeAspect="1"/>
          </p:cNvPicPr>
          <p:nvPr userDrawn="1"/>
        </p:nvPicPr>
        <p:blipFill>
          <a:blip r:embed="rId2"/>
          <a:stretch>
            <a:fillRect/>
          </a:stretch>
        </p:blipFill>
        <p:spPr>
          <a:xfrm>
            <a:off x="9991725" y="40589"/>
            <a:ext cx="2200275" cy="695325"/>
          </a:xfrm>
          <a:prstGeom prst="rect">
            <a:avLst/>
          </a:prstGeom>
        </p:spPr>
      </p:pic>
      <p:pic>
        <p:nvPicPr>
          <p:cNvPr id="9" name="Picture 8">
            <a:extLst>
              <a:ext uri="{FF2B5EF4-FFF2-40B4-BE49-F238E27FC236}">
                <a16:creationId xmlns:a16="http://schemas.microsoft.com/office/drawing/2014/main" id="{30730AB0-2D9F-4AD5-B015-948A783A088B}"/>
              </a:ext>
            </a:extLst>
          </p:cNvPr>
          <p:cNvPicPr>
            <a:picLocks noChangeAspect="1"/>
          </p:cNvPicPr>
          <p:nvPr userDrawn="1"/>
        </p:nvPicPr>
        <p:blipFill>
          <a:blip r:embed="rId3"/>
          <a:stretch>
            <a:fillRect/>
          </a:stretch>
        </p:blipFill>
        <p:spPr>
          <a:xfrm>
            <a:off x="0" y="-17463"/>
            <a:ext cx="5269757" cy="6858000"/>
          </a:xfrm>
          <a:prstGeom prst="rect">
            <a:avLst/>
          </a:prstGeom>
        </p:spPr>
      </p:pic>
    </p:spTree>
    <p:extLst>
      <p:ext uri="{BB962C8B-B14F-4D97-AF65-F5344CB8AC3E}">
        <p14:creationId xmlns:p14="http://schemas.microsoft.com/office/powerpoint/2010/main" val="2687411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A52DA-5A80-442D-B9FB-94F0683942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7A972C-1792-4BFE-87A6-AF95C11375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4D57AF-604C-43FA-AB37-3C7CDAFE1937}"/>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5" name="Footer Placeholder 4">
            <a:extLst>
              <a:ext uri="{FF2B5EF4-FFF2-40B4-BE49-F238E27FC236}">
                <a16:creationId xmlns:a16="http://schemas.microsoft.com/office/drawing/2014/main" id="{127EB43D-A3B6-41BB-AAD0-2CF432BDDA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40FCB3-1BA9-4ADE-8E2B-6296227C49D1}"/>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2819888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3B8312-4BE5-4CF3-B956-E91314F630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2259BB-B83D-41F2-976C-446AE6F84B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AD66C0-8DE7-4377-AFF1-6B342B15408F}"/>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5" name="Footer Placeholder 4">
            <a:extLst>
              <a:ext uri="{FF2B5EF4-FFF2-40B4-BE49-F238E27FC236}">
                <a16:creationId xmlns:a16="http://schemas.microsoft.com/office/drawing/2014/main" id="{C7118036-A5AD-4A62-99FE-0AC6235387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010AB8-494E-425E-B122-EAF1AC09698C}"/>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2286510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5963A-7D81-4CC3-9727-6F61DD48CB2E}"/>
              </a:ext>
            </a:extLst>
          </p:cNvPr>
          <p:cNvSpPr>
            <a:spLocks noGrp="1"/>
          </p:cNvSpPr>
          <p:nvPr>
            <p:ph type="title"/>
          </p:nvPr>
        </p:nvSpPr>
        <p:spPr>
          <a:xfrm>
            <a:off x="1309814" y="365125"/>
            <a:ext cx="10043985"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E1CFED-D0D0-4EE1-B8F9-AB8C5707482C}"/>
              </a:ext>
            </a:extLst>
          </p:cNvPr>
          <p:cNvSpPr>
            <a:spLocks noGrp="1"/>
          </p:cNvSpPr>
          <p:nvPr>
            <p:ph idx="1"/>
          </p:nvPr>
        </p:nvSpPr>
        <p:spPr>
          <a:xfrm>
            <a:off x="1309816" y="1825625"/>
            <a:ext cx="10043984" cy="4166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ED3F2F31-B13D-46E2-8E70-921D5AE726D3}"/>
              </a:ext>
            </a:extLst>
          </p:cNvPr>
          <p:cNvSpPr txBox="1">
            <a:spLocks/>
          </p:cNvSpPr>
          <p:nvPr userDrawn="1"/>
        </p:nvSpPr>
        <p:spPr>
          <a:xfrm>
            <a:off x="3254720" y="6330558"/>
            <a:ext cx="7280188" cy="33972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solidFill>
                  <a:schemeClr val="tx1"/>
                </a:solidFill>
              </a:rPr>
              <a:t>For use with </a:t>
            </a:r>
            <a:r>
              <a:rPr lang="en-GB" i="1" dirty="0">
                <a:solidFill>
                  <a:schemeClr val="tx1"/>
                </a:solidFill>
              </a:rPr>
              <a:t>Foundations of Computer Science 5e </a:t>
            </a:r>
            <a:r>
              <a:rPr lang="en-GB" dirty="0">
                <a:solidFill>
                  <a:schemeClr val="tx1"/>
                </a:solidFill>
              </a:rPr>
              <a:t>by Behrouz </a:t>
            </a:r>
            <a:r>
              <a:rPr lang="en-GB" dirty="0" err="1">
                <a:solidFill>
                  <a:schemeClr val="tx1"/>
                </a:solidFill>
              </a:rPr>
              <a:t>Forouzan</a:t>
            </a:r>
            <a:r>
              <a:rPr lang="en-GB" dirty="0">
                <a:solidFill>
                  <a:schemeClr val="tx1"/>
                </a:solidFill>
              </a:rPr>
              <a:t> (ISBN 9781473787322) © 2023 </a:t>
            </a:r>
          </a:p>
        </p:txBody>
      </p:sp>
      <p:pic>
        <p:nvPicPr>
          <p:cNvPr id="8" name="Picture 7">
            <a:extLst>
              <a:ext uri="{FF2B5EF4-FFF2-40B4-BE49-F238E27FC236}">
                <a16:creationId xmlns:a16="http://schemas.microsoft.com/office/drawing/2014/main" id="{28937AB9-CB45-4869-9151-F5B690744AE8}"/>
              </a:ext>
            </a:extLst>
          </p:cNvPr>
          <p:cNvPicPr>
            <a:picLocks noChangeAspect="1"/>
          </p:cNvPicPr>
          <p:nvPr userDrawn="1"/>
        </p:nvPicPr>
        <p:blipFill>
          <a:blip r:embed="rId2"/>
          <a:stretch>
            <a:fillRect/>
          </a:stretch>
        </p:blipFill>
        <p:spPr>
          <a:xfrm>
            <a:off x="1054445" y="6126954"/>
            <a:ext cx="2200275" cy="695325"/>
          </a:xfrm>
          <a:prstGeom prst="rect">
            <a:avLst/>
          </a:prstGeom>
        </p:spPr>
      </p:pic>
      <p:pic>
        <p:nvPicPr>
          <p:cNvPr id="9" name="Picture 8">
            <a:extLst>
              <a:ext uri="{FF2B5EF4-FFF2-40B4-BE49-F238E27FC236}">
                <a16:creationId xmlns:a16="http://schemas.microsoft.com/office/drawing/2014/main" id="{7BEA9479-C39C-4894-8099-90817DA50A2D}"/>
              </a:ext>
            </a:extLst>
          </p:cNvPr>
          <p:cNvPicPr>
            <a:picLocks noChangeAspect="1"/>
          </p:cNvPicPr>
          <p:nvPr userDrawn="1"/>
        </p:nvPicPr>
        <p:blipFill rotWithShape="1">
          <a:blip r:embed="rId3"/>
          <a:srcRect l="3439" r="76552"/>
          <a:stretch/>
        </p:blipFill>
        <p:spPr>
          <a:xfrm>
            <a:off x="0" y="0"/>
            <a:ext cx="1054445" cy="6858000"/>
          </a:xfrm>
          <a:prstGeom prst="rect">
            <a:avLst/>
          </a:prstGeom>
        </p:spPr>
      </p:pic>
    </p:spTree>
    <p:extLst>
      <p:ext uri="{BB962C8B-B14F-4D97-AF65-F5344CB8AC3E}">
        <p14:creationId xmlns:p14="http://schemas.microsoft.com/office/powerpoint/2010/main" val="294661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E7450-8FD1-4DC2-A2BE-3272436981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486637-1564-4D20-A8D1-55D8F1254B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72AB5039-96D9-E1EF-9FD5-AE14EE26B8B2}"/>
              </a:ext>
            </a:extLst>
          </p:cNvPr>
          <p:cNvPicPr>
            <a:picLocks noChangeAspect="1"/>
          </p:cNvPicPr>
          <p:nvPr userDrawn="1"/>
        </p:nvPicPr>
        <p:blipFill rotWithShape="1">
          <a:blip r:embed="rId2"/>
          <a:srcRect l="3439" r="76552"/>
          <a:stretch/>
        </p:blipFill>
        <p:spPr>
          <a:xfrm>
            <a:off x="0" y="0"/>
            <a:ext cx="1054445" cy="6858000"/>
          </a:xfrm>
          <a:prstGeom prst="rect">
            <a:avLst/>
          </a:prstGeom>
        </p:spPr>
      </p:pic>
      <p:sp>
        <p:nvSpPr>
          <p:cNvPr id="8" name="Footer Placeholder 4">
            <a:extLst>
              <a:ext uri="{FF2B5EF4-FFF2-40B4-BE49-F238E27FC236}">
                <a16:creationId xmlns:a16="http://schemas.microsoft.com/office/drawing/2014/main" id="{8295CF95-F323-99E1-1AB1-4BFF2E5054B6}"/>
              </a:ext>
            </a:extLst>
          </p:cNvPr>
          <p:cNvSpPr txBox="1">
            <a:spLocks/>
          </p:cNvSpPr>
          <p:nvPr userDrawn="1"/>
        </p:nvSpPr>
        <p:spPr>
          <a:xfrm>
            <a:off x="3254720" y="6330558"/>
            <a:ext cx="7280188" cy="33972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solidFill>
                  <a:schemeClr val="tx1"/>
                </a:solidFill>
              </a:rPr>
              <a:t>For use with </a:t>
            </a:r>
            <a:r>
              <a:rPr lang="en-GB" i="1" dirty="0">
                <a:solidFill>
                  <a:schemeClr val="tx1"/>
                </a:solidFill>
              </a:rPr>
              <a:t>Foundations of Computer Science 5e </a:t>
            </a:r>
            <a:r>
              <a:rPr lang="en-GB" dirty="0">
                <a:solidFill>
                  <a:schemeClr val="tx1"/>
                </a:solidFill>
              </a:rPr>
              <a:t>by Behrouz </a:t>
            </a:r>
            <a:r>
              <a:rPr lang="en-GB" dirty="0" err="1">
                <a:solidFill>
                  <a:schemeClr val="tx1"/>
                </a:solidFill>
              </a:rPr>
              <a:t>Forouzan</a:t>
            </a:r>
            <a:r>
              <a:rPr lang="en-GB" dirty="0">
                <a:solidFill>
                  <a:schemeClr val="tx1"/>
                </a:solidFill>
              </a:rPr>
              <a:t> (ISBN 9781473787322) © 2023 </a:t>
            </a:r>
          </a:p>
        </p:txBody>
      </p:sp>
      <p:pic>
        <p:nvPicPr>
          <p:cNvPr id="9" name="Picture 8">
            <a:extLst>
              <a:ext uri="{FF2B5EF4-FFF2-40B4-BE49-F238E27FC236}">
                <a16:creationId xmlns:a16="http://schemas.microsoft.com/office/drawing/2014/main" id="{481A44EB-17A9-EB65-1B42-2D5E13CC91C6}"/>
              </a:ext>
            </a:extLst>
          </p:cNvPr>
          <p:cNvPicPr>
            <a:picLocks noChangeAspect="1"/>
          </p:cNvPicPr>
          <p:nvPr userDrawn="1"/>
        </p:nvPicPr>
        <p:blipFill>
          <a:blip r:embed="rId3"/>
          <a:stretch>
            <a:fillRect/>
          </a:stretch>
        </p:blipFill>
        <p:spPr>
          <a:xfrm>
            <a:off x="1054445" y="6126954"/>
            <a:ext cx="2200275" cy="695325"/>
          </a:xfrm>
          <a:prstGeom prst="rect">
            <a:avLst/>
          </a:prstGeom>
        </p:spPr>
      </p:pic>
    </p:spTree>
    <p:extLst>
      <p:ext uri="{BB962C8B-B14F-4D97-AF65-F5344CB8AC3E}">
        <p14:creationId xmlns:p14="http://schemas.microsoft.com/office/powerpoint/2010/main" val="13512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E928-E471-4896-884C-348CE1CB3F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259498-C908-49B7-BA0E-ABADE25656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3E2981-AA01-40CD-B86F-804BF978E9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5F9136-33AE-40BF-903F-DCF03D876DF3}"/>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6" name="Footer Placeholder 5">
            <a:extLst>
              <a:ext uri="{FF2B5EF4-FFF2-40B4-BE49-F238E27FC236}">
                <a16:creationId xmlns:a16="http://schemas.microsoft.com/office/drawing/2014/main" id="{00B45B6E-8B34-4CAF-8367-633910D2A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8F6AF0-4CE2-40C1-823E-5C406C5E3394}"/>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1972890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5A09-BD60-4E5D-875D-E68B64D465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5A8116-2FA6-4853-8EF2-D3BDBE1189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897959-DF3C-4680-9465-161EAD9C2C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D4EFB7-F6CB-4875-B249-FA495C0219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1275CD-73EA-4BE3-956F-985AE1F69E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DE5BF26-6EA9-48D3-92C1-F9A940FFF618}"/>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8" name="Footer Placeholder 7">
            <a:extLst>
              <a:ext uri="{FF2B5EF4-FFF2-40B4-BE49-F238E27FC236}">
                <a16:creationId xmlns:a16="http://schemas.microsoft.com/office/drawing/2014/main" id="{E220025A-86E5-4484-890B-7C1A8BFCD8F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38CAA0-5285-4620-ADB7-9C2B31D57457}"/>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315353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2261-A7EF-4D26-B291-F274900E8C0C}"/>
              </a:ext>
            </a:extLst>
          </p:cNvPr>
          <p:cNvSpPr>
            <a:spLocks noGrp="1"/>
          </p:cNvSpPr>
          <p:nvPr>
            <p:ph type="title"/>
          </p:nvPr>
        </p:nvSpPr>
        <p:spPr/>
        <p:txBody>
          <a:bodyPr/>
          <a:lstStyle/>
          <a:p>
            <a:r>
              <a:rPr lang="en-US"/>
              <a:t>Click to edit Master title style</a:t>
            </a:r>
            <a:endParaRPr lang="en-GB"/>
          </a:p>
        </p:txBody>
      </p:sp>
      <p:sp>
        <p:nvSpPr>
          <p:cNvPr id="6" name="Footer Placeholder 4">
            <a:extLst>
              <a:ext uri="{FF2B5EF4-FFF2-40B4-BE49-F238E27FC236}">
                <a16:creationId xmlns:a16="http://schemas.microsoft.com/office/drawing/2014/main" id="{FD74A4E5-A18A-0D8B-5B7F-51B33ABD690C}"/>
              </a:ext>
            </a:extLst>
          </p:cNvPr>
          <p:cNvSpPr txBox="1">
            <a:spLocks/>
          </p:cNvSpPr>
          <p:nvPr userDrawn="1"/>
        </p:nvSpPr>
        <p:spPr>
          <a:xfrm>
            <a:off x="3254720" y="6330558"/>
            <a:ext cx="7280188" cy="33972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solidFill>
                  <a:schemeClr val="tx1"/>
                </a:solidFill>
              </a:rPr>
              <a:t>For use with </a:t>
            </a:r>
            <a:r>
              <a:rPr lang="en-GB" i="1" dirty="0">
                <a:solidFill>
                  <a:schemeClr val="tx1"/>
                </a:solidFill>
              </a:rPr>
              <a:t>Foundations of Computer Science 5e </a:t>
            </a:r>
            <a:r>
              <a:rPr lang="en-GB" dirty="0">
                <a:solidFill>
                  <a:schemeClr val="tx1"/>
                </a:solidFill>
              </a:rPr>
              <a:t>by Behrouz </a:t>
            </a:r>
            <a:r>
              <a:rPr lang="en-GB" dirty="0" err="1">
                <a:solidFill>
                  <a:schemeClr val="tx1"/>
                </a:solidFill>
              </a:rPr>
              <a:t>Forouzan</a:t>
            </a:r>
            <a:r>
              <a:rPr lang="en-GB" dirty="0">
                <a:solidFill>
                  <a:schemeClr val="tx1"/>
                </a:solidFill>
              </a:rPr>
              <a:t> (ISBN 9781473787322) © 2023 </a:t>
            </a:r>
          </a:p>
        </p:txBody>
      </p:sp>
      <p:pic>
        <p:nvPicPr>
          <p:cNvPr id="7" name="Picture 6">
            <a:extLst>
              <a:ext uri="{FF2B5EF4-FFF2-40B4-BE49-F238E27FC236}">
                <a16:creationId xmlns:a16="http://schemas.microsoft.com/office/drawing/2014/main" id="{7B42FFDF-F8C7-3A52-DCFB-F4286F105EC1}"/>
              </a:ext>
            </a:extLst>
          </p:cNvPr>
          <p:cNvPicPr>
            <a:picLocks noChangeAspect="1"/>
          </p:cNvPicPr>
          <p:nvPr userDrawn="1"/>
        </p:nvPicPr>
        <p:blipFill>
          <a:blip r:embed="rId2"/>
          <a:stretch>
            <a:fillRect/>
          </a:stretch>
        </p:blipFill>
        <p:spPr>
          <a:xfrm>
            <a:off x="1054445" y="6126954"/>
            <a:ext cx="2200275" cy="695325"/>
          </a:xfrm>
          <a:prstGeom prst="rect">
            <a:avLst/>
          </a:prstGeom>
        </p:spPr>
      </p:pic>
      <p:pic>
        <p:nvPicPr>
          <p:cNvPr id="8" name="Picture 7">
            <a:extLst>
              <a:ext uri="{FF2B5EF4-FFF2-40B4-BE49-F238E27FC236}">
                <a16:creationId xmlns:a16="http://schemas.microsoft.com/office/drawing/2014/main" id="{A76F7C9D-5E92-3A92-8CB2-22C927F21220}"/>
              </a:ext>
            </a:extLst>
          </p:cNvPr>
          <p:cNvPicPr>
            <a:picLocks noChangeAspect="1"/>
          </p:cNvPicPr>
          <p:nvPr userDrawn="1"/>
        </p:nvPicPr>
        <p:blipFill rotWithShape="1">
          <a:blip r:embed="rId3"/>
          <a:srcRect l="3439" r="76552"/>
          <a:stretch/>
        </p:blipFill>
        <p:spPr>
          <a:xfrm>
            <a:off x="0" y="0"/>
            <a:ext cx="1054445" cy="6858000"/>
          </a:xfrm>
          <a:prstGeom prst="rect">
            <a:avLst/>
          </a:prstGeom>
        </p:spPr>
      </p:pic>
    </p:spTree>
    <p:extLst>
      <p:ext uri="{BB962C8B-B14F-4D97-AF65-F5344CB8AC3E}">
        <p14:creationId xmlns:p14="http://schemas.microsoft.com/office/powerpoint/2010/main" val="4026493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ABC68C-B04B-2566-B821-3834E67EB225}"/>
              </a:ext>
            </a:extLst>
          </p:cNvPr>
          <p:cNvPicPr>
            <a:picLocks noChangeAspect="1"/>
          </p:cNvPicPr>
          <p:nvPr userDrawn="1"/>
        </p:nvPicPr>
        <p:blipFill rotWithShape="1">
          <a:blip r:embed="rId2"/>
          <a:srcRect l="3439" r="76552"/>
          <a:stretch/>
        </p:blipFill>
        <p:spPr>
          <a:xfrm>
            <a:off x="0" y="0"/>
            <a:ext cx="1054445" cy="6858000"/>
          </a:xfrm>
          <a:prstGeom prst="rect">
            <a:avLst/>
          </a:prstGeom>
        </p:spPr>
      </p:pic>
      <p:sp>
        <p:nvSpPr>
          <p:cNvPr id="6" name="Footer Placeholder 4">
            <a:extLst>
              <a:ext uri="{FF2B5EF4-FFF2-40B4-BE49-F238E27FC236}">
                <a16:creationId xmlns:a16="http://schemas.microsoft.com/office/drawing/2014/main" id="{78AA5BD3-1D45-EEC7-8D37-87D0B28B2C5E}"/>
              </a:ext>
            </a:extLst>
          </p:cNvPr>
          <p:cNvSpPr txBox="1">
            <a:spLocks/>
          </p:cNvSpPr>
          <p:nvPr userDrawn="1"/>
        </p:nvSpPr>
        <p:spPr>
          <a:xfrm>
            <a:off x="3254720" y="6330558"/>
            <a:ext cx="7280188" cy="33972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solidFill>
                  <a:schemeClr val="tx1"/>
                </a:solidFill>
              </a:rPr>
              <a:t>For use with </a:t>
            </a:r>
            <a:r>
              <a:rPr lang="en-GB" i="1" dirty="0">
                <a:solidFill>
                  <a:schemeClr val="tx1"/>
                </a:solidFill>
              </a:rPr>
              <a:t>Foundations of Computer Science 5e </a:t>
            </a:r>
            <a:r>
              <a:rPr lang="en-GB" dirty="0">
                <a:solidFill>
                  <a:schemeClr val="tx1"/>
                </a:solidFill>
              </a:rPr>
              <a:t>by Behrouz </a:t>
            </a:r>
            <a:r>
              <a:rPr lang="en-GB" dirty="0" err="1">
                <a:solidFill>
                  <a:schemeClr val="tx1"/>
                </a:solidFill>
              </a:rPr>
              <a:t>Forouzan</a:t>
            </a:r>
            <a:r>
              <a:rPr lang="en-GB" dirty="0">
                <a:solidFill>
                  <a:schemeClr val="tx1"/>
                </a:solidFill>
              </a:rPr>
              <a:t> (ISBN 9781473787322) © 2023 </a:t>
            </a:r>
          </a:p>
        </p:txBody>
      </p:sp>
      <p:pic>
        <p:nvPicPr>
          <p:cNvPr id="7" name="Picture 6">
            <a:extLst>
              <a:ext uri="{FF2B5EF4-FFF2-40B4-BE49-F238E27FC236}">
                <a16:creationId xmlns:a16="http://schemas.microsoft.com/office/drawing/2014/main" id="{97E07273-49DF-7FE9-DF39-7BEAA6A57F7D}"/>
              </a:ext>
            </a:extLst>
          </p:cNvPr>
          <p:cNvPicPr>
            <a:picLocks noChangeAspect="1"/>
          </p:cNvPicPr>
          <p:nvPr userDrawn="1"/>
        </p:nvPicPr>
        <p:blipFill>
          <a:blip r:embed="rId3"/>
          <a:stretch>
            <a:fillRect/>
          </a:stretch>
        </p:blipFill>
        <p:spPr>
          <a:xfrm>
            <a:off x="1054445" y="6126954"/>
            <a:ext cx="2200275" cy="695325"/>
          </a:xfrm>
          <a:prstGeom prst="rect">
            <a:avLst/>
          </a:prstGeom>
        </p:spPr>
      </p:pic>
    </p:spTree>
    <p:extLst>
      <p:ext uri="{BB962C8B-B14F-4D97-AF65-F5344CB8AC3E}">
        <p14:creationId xmlns:p14="http://schemas.microsoft.com/office/powerpoint/2010/main" val="2839756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320F-B81A-4B02-A03B-8A74A67333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9CA384-5C33-4135-B6F4-D573C3BB78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B7BC2B-DF51-451A-95A4-2C1F10297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7C3C92-36A7-4456-A749-E0F7A0415328}"/>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6" name="Footer Placeholder 5">
            <a:extLst>
              <a:ext uri="{FF2B5EF4-FFF2-40B4-BE49-F238E27FC236}">
                <a16:creationId xmlns:a16="http://schemas.microsoft.com/office/drawing/2014/main" id="{0FE84D50-D4FF-4AEF-A518-118898F661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4FD749-5A7E-4090-938A-28517D080891}"/>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4190054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1A50F-3821-4EB0-B1A9-40827134F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DCE141-4196-40CF-BB9A-79F7828528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5C199D3-F26D-4427-AFDB-4819AE45C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B7A260-CD07-42D8-A2E6-13E1616C1456}"/>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6" name="Footer Placeholder 5">
            <a:extLst>
              <a:ext uri="{FF2B5EF4-FFF2-40B4-BE49-F238E27FC236}">
                <a16:creationId xmlns:a16="http://schemas.microsoft.com/office/drawing/2014/main" id="{FBE1AA3D-C9AA-494A-A042-BECBFA846B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80E258-4B1B-4614-8E24-EDAEE6AFA96A}"/>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224341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601D4-CFBE-43A6-8ACA-37494F8C56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DEF19A-5D53-4E6C-95A1-8D7C3D2BB9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F28893-582D-4A6C-B9FB-281DCF4B28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DA9E3-38E9-4D02-B446-A53BAC856ECB}" type="datetimeFigureOut">
              <a:rPr lang="en-GB" smtClean="0"/>
              <a:t>14/03/2023</a:t>
            </a:fld>
            <a:endParaRPr lang="en-GB"/>
          </a:p>
        </p:txBody>
      </p:sp>
      <p:sp>
        <p:nvSpPr>
          <p:cNvPr id="5" name="Footer Placeholder 4">
            <a:extLst>
              <a:ext uri="{FF2B5EF4-FFF2-40B4-BE49-F238E27FC236}">
                <a16:creationId xmlns:a16="http://schemas.microsoft.com/office/drawing/2014/main" id="{B42F95CB-0E63-4F2E-9754-ACA03BCCA2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A31B0A-241C-450B-B310-8C8C389B4D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D4527-E66D-4764-91A6-DF278F55978B}" type="slidenum">
              <a:rPr lang="en-GB" smtClean="0"/>
              <a:t>‹#›</a:t>
            </a:fld>
            <a:endParaRPr lang="en-GB"/>
          </a:p>
        </p:txBody>
      </p:sp>
    </p:spTree>
    <p:extLst>
      <p:ext uri="{BB962C8B-B14F-4D97-AF65-F5344CB8AC3E}">
        <p14:creationId xmlns:p14="http://schemas.microsoft.com/office/powerpoint/2010/main" val="185144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4BFD5-1E66-4E55-A7E9-426951B672B8}"/>
              </a:ext>
            </a:extLst>
          </p:cNvPr>
          <p:cNvSpPr>
            <a:spLocks noGrp="1"/>
          </p:cNvSpPr>
          <p:nvPr>
            <p:ph type="ctrTitle"/>
          </p:nvPr>
        </p:nvSpPr>
        <p:spPr/>
        <p:txBody>
          <a:bodyPr/>
          <a:lstStyle/>
          <a:p>
            <a:r>
              <a:rPr lang="en-GB" dirty="0"/>
              <a:t>Chapter 5</a:t>
            </a:r>
          </a:p>
        </p:txBody>
      </p:sp>
      <p:sp>
        <p:nvSpPr>
          <p:cNvPr id="3" name="Subtitle 2">
            <a:extLst>
              <a:ext uri="{FF2B5EF4-FFF2-40B4-BE49-F238E27FC236}">
                <a16:creationId xmlns:a16="http://schemas.microsoft.com/office/drawing/2014/main" id="{FA8F09E3-795B-4D34-BBA9-710402A59073}"/>
              </a:ext>
            </a:extLst>
          </p:cNvPr>
          <p:cNvSpPr>
            <a:spLocks noGrp="1"/>
          </p:cNvSpPr>
          <p:nvPr>
            <p:ph type="subTitle" idx="1"/>
          </p:nvPr>
        </p:nvSpPr>
        <p:spPr>
          <a:xfrm>
            <a:off x="5670972" y="3602038"/>
            <a:ext cx="5398243" cy="1655762"/>
          </a:xfrm>
        </p:spPr>
        <p:txBody>
          <a:bodyPr/>
          <a:lstStyle/>
          <a:p>
            <a:r>
              <a:rPr lang="en-GB" dirty="0"/>
              <a:t>Computer Organization</a:t>
            </a:r>
          </a:p>
        </p:txBody>
      </p:sp>
    </p:spTree>
    <p:extLst>
      <p:ext uri="{BB962C8B-B14F-4D97-AF65-F5344CB8AC3E}">
        <p14:creationId xmlns:p14="http://schemas.microsoft.com/office/powerpoint/2010/main" val="1202842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2">
            <a:extLst>
              <a:ext uri="{FF2B5EF4-FFF2-40B4-BE49-F238E27FC236}">
                <a16:creationId xmlns:a16="http://schemas.microsoft.com/office/drawing/2014/main" id="{6830FC8F-96AF-7A21-AD6B-211F6DAE80B5}"/>
              </a:ext>
            </a:extLst>
          </p:cNvPr>
          <p:cNvSpPr txBox="1">
            <a:spLocks noChangeArrowheads="1"/>
          </p:cNvSpPr>
          <p:nvPr/>
        </p:nvSpPr>
        <p:spPr bwMode="auto">
          <a:xfrm>
            <a:off x="1570652" y="905069"/>
            <a:ext cx="38076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3600" b="0" i="0" baseline="0" dirty="0">
                <a:solidFill>
                  <a:schemeClr val="accent6"/>
                </a:solidFill>
                <a:latin typeface="Calibri Light" panose="020F0302020204030204" pitchFamily="34" charset="0"/>
                <a:cs typeface="Calibri Light" panose="020F0302020204030204" pitchFamily="34" charset="0"/>
              </a:rPr>
              <a:t>Address space</a:t>
            </a:r>
          </a:p>
        </p:txBody>
      </p:sp>
      <p:sp>
        <p:nvSpPr>
          <p:cNvPr id="23556" name="Rectangle 3">
            <a:extLst>
              <a:ext uri="{FF2B5EF4-FFF2-40B4-BE49-F238E27FC236}">
                <a16:creationId xmlns:a16="http://schemas.microsoft.com/office/drawing/2014/main" id="{36573F39-C70B-B3CB-B534-B898BFF768AC}"/>
              </a:ext>
            </a:extLst>
          </p:cNvPr>
          <p:cNvSpPr>
            <a:spLocks noChangeArrowheads="1"/>
          </p:cNvSpPr>
          <p:nvPr/>
        </p:nvSpPr>
        <p:spPr bwMode="auto">
          <a:xfrm>
            <a:off x="1570653" y="1438469"/>
            <a:ext cx="8915400" cy="35394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endParaRPr lang="en-US" altLang="en-US" sz="2800" i="0" baseline="0" dirty="0"/>
          </a:p>
          <a:p>
            <a:pPr algn="just"/>
            <a:r>
              <a:rPr lang="en-US" altLang="en-US" sz="2800" b="0" i="0" baseline="0" dirty="0"/>
              <a:t>To access a word in memory requires an identifier. Although programmers use a name to identify a word (or a collection of words), at the hardware level each word is identified by an address. The total number of uniquely identifiable locations in memory is called the </a:t>
            </a:r>
            <a:r>
              <a:rPr lang="en-US" altLang="en-US" sz="2800" i="0" baseline="0" dirty="0"/>
              <a:t>address space</a:t>
            </a:r>
            <a:r>
              <a:rPr lang="en-US" altLang="en-US" sz="2800" b="0" i="0" baseline="0" dirty="0"/>
              <a:t>. For example, a memory with 64 kilobytes and a word size of 1 byte has an address space that ranges from 0 to 65,535.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CCDBA8-2C18-DCC5-F1D4-493A6CA9198B}"/>
              </a:ext>
            </a:extLst>
          </p:cNvPr>
          <p:cNvPicPr>
            <a:picLocks noChangeAspect="1"/>
          </p:cNvPicPr>
          <p:nvPr/>
        </p:nvPicPr>
        <p:blipFill>
          <a:blip r:embed="rId3"/>
          <a:stretch>
            <a:fillRect/>
          </a:stretch>
        </p:blipFill>
        <p:spPr>
          <a:xfrm>
            <a:off x="1448972" y="1055077"/>
            <a:ext cx="9523828" cy="3924886"/>
          </a:xfrm>
          <a:prstGeom prst="rect">
            <a:avLst/>
          </a:prstGeom>
        </p:spPr>
      </p:pic>
      <p:pic>
        <p:nvPicPr>
          <p:cNvPr id="5" name="Picture 4">
            <a:extLst>
              <a:ext uri="{FF2B5EF4-FFF2-40B4-BE49-F238E27FC236}">
                <a16:creationId xmlns:a16="http://schemas.microsoft.com/office/drawing/2014/main" id="{27BD4641-7678-F785-F352-31B78E660D21}"/>
              </a:ext>
            </a:extLst>
          </p:cNvPr>
          <p:cNvPicPr>
            <a:picLocks noChangeAspect="1"/>
          </p:cNvPicPr>
          <p:nvPr/>
        </p:nvPicPr>
        <p:blipFill>
          <a:blip r:embed="rId4"/>
          <a:stretch>
            <a:fillRect/>
          </a:stretch>
        </p:blipFill>
        <p:spPr>
          <a:xfrm>
            <a:off x="1448971" y="5331655"/>
            <a:ext cx="9003323" cy="80185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A44324-CCA2-E042-D39A-759415B8F1FD}"/>
              </a:ext>
            </a:extLst>
          </p:cNvPr>
          <p:cNvPicPr>
            <a:picLocks noChangeAspect="1"/>
          </p:cNvPicPr>
          <p:nvPr/>
        </p:nvPicPr>
        <p:blipFill>
          <a:blip r:embed="rId3"/>
          <a:stretch>
            <a:fillRect/>
          </a:stretch>
        </p:blipFill>
        <p:spPr>
          <a:xfrm>
            <a:off x="1589650" y="1026943"/>
            <a:ext cx="9945858" cy="460013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a:extLst>
              <a:ext uri="{FF2B5EF4-FFF2-40B4-BE49-F238E27FC236}">
                <a16:creationId xmlns:a16="http://schemas.microsoft.com/office/drawing/2014/main" id="{0F37C349-892D-C55D-9D90-4BFC81D02C8B}"/>
              </a:ext>
            </a:extLst>
          </p:cNvPr>
          <p:cNvSpPr>
            <a:spLocks noGrp="1"/>
          </p:cNvSpPr>
          <p:nvPr>
            <p:ph type="sldNum" sz="quarter" idx="4294967295"/>
          </p:nvPr>
        </p:nvSpPr>
        <p:spPr>
          <a:xfrm>
            <a:off x="838200" y="6356350"/>
            <a:ext cx="2743200" cy="365125"/>
          </a:xfrm>
          <a:noFill/>
        </p:spPr>
        <p:txBody>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1200" i="0" baseline="0">
                <a:solidFill>
                  <a:schemeClr val="bg2"/>
                </a:solidFill>
                <a:latin typeface="Arial" panose="020B0604020202020204" pitchFamily="34" charset="0"/>
              </a:rPr>
              <a:t>5.</a:t>
            </a:r>
            <a:fld id="{1F5BE009-CCF7-42EA-83E2-A6537B79B320}" type="slidenum">
              <a:rPr lang="en-US" altLang="en-US" sz="1200" i="0" baseline="0">
                <a:solidFill>
                  <a:schemeClr val="bg2"/>
                </a:solidFill>
                <a:latin typeface="Arial" panose="020B0604020202020204" pitchFamily="34" charset="0"/>
              </a:rPr>
              <a:pPr/>
              <a:t>13</a:t>
            </a:fld>
            <a:endParaRPr lang="en-US" altLang="en-US" sz="1200" i="0" baseline="0">
              <a:solidFill>
                <a:schemeClr val="bg2"/>
              </a:solidFill>
              <a:latin typeface="Arial" panose="020B0604020202020204" pitchFamily="34" charset="0"/>
            </a:endParaRPr>
          </a:p>
        </p:txBody>
      </p:sp>
      <p:sp>
        <p:nvSpPr>
          <p:cNvPr id="29699" name="Text Box 2">
            <a:extLst>
              <a:ext uri="{FF2B5EF4-FFF2-40B4-BE49-F238E27FC236}">
                <a16:creationId xmlns:a16="http://schemas.microsoft.com/office/drawing/2014/main" id="{86773A68-056B-7CBE-71E6-DF71D6825B73}"/>
              </a:ext>
            </a:extLst>
          </p:cNvPr>
          <p:cNvSpPr txBox="1">
            <a:spLocks noChangeArrowheads="1"/>
          </p:cNvSpPr>
          <p:nvPr/>
        </p:nvSpPr>
        <p:spPr bwMode="auto">
          <a:xfrm>
            <a:off x="1440024" y="434703"/>
            <a:ext cx="28783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3600" b="0" i="0" baseline="0" dirty="0">
                <a:solidFill>
                  <a:schemeClr val="accent6"/>
                </a:solidFill>
                <a:latin typeface="Calibri Light" panose="020F0302020204030204" pitchFamily="34" charset="0"/>
                <a:cs typeface="Calibri Light" panose="020F0302020204030204" pitchFamily="34" charset="0"/>
              </a:rPr>
              <a:t>Memory types</a:t>
            </a:r>
          </a:p>
        </p:txBody>
      </p:sp>
      <p:sp>
        <p:nvSpPr>
          <p:cNvPr id="29700" name="Rectangle 3">
            <a:extLst>
              <a:ext uri="{FF2B5EF4-FFF2-40B4-BE49-F238E27FC236}">
                <a16:creationId xmlns:a16="http://schemas.microsoft.com/office/drawing/2014/main" id="{A66729ED-F445-5209-833C-36F9720D651C}"/>
              </a:ext>
            </a:extLst>
          </p:cNvPr>
          <p:cNvSpPr>
            <a:spLocks noChangeArrowheads="1"/>
          </p:cNvSpPr>
          <p:nvPr/>
        </p:nvSpPr>
        <p:spPr bwMode="auto">
          <a:xfrm>
            <a:off x="1440024" y="1196316"/>
            <a:ext cx="8915400"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n-US" altLang="en-US" sz="2800" b="0" i="0" baseline="0" dirty="0"/>
              <a:t>Two main types of memory exist: </a:t>
            </a:r>
            <a:r>
              <a:rPr lang="en-US" altLang="en-US" sz="2800" i="0" baseline="0" dirty="0">
                <a:solidFill>
                  <a:schemeClr val="folHlink"/>
                </a:solidFill>
              </a:rPr>
              <a:t>RAM</a:t>
            </a:r>
            <a:r>
              <a:rPr lang="en-US" altLang="en-US" sz="2800" b="0" i="0" baseline="0" dirty="0"/>
              <a:t> and </a:t>
            </a:r>
            <a:r>
              <a:rPr lang="en-US" altLang="en-US" sz="2800" i="0" baseline="0" dirty="0">
                <a:solidFill>
                  <a:schemeClr val="folHlink"/>
                </a:solidFill>
              </a:rPr>
              <a:t>ROM</a:t>
            </a:r>
            <a:r>
              <a:rPr lang="en-US" altLang="en-US" sz="2800" b="0" i="0" baseline="0" dirty="0"/>
              <a:t>.</a:t>
            </a:r>
          </a:p>
        </p:txBody>
      </p:sp>
      <p:sp>
        <p:nvSpPr>
          <p:cNvPr id="29701" name="Rectangle 4">
            <a:extLst>
              <a:ext uri="{FF2B5EF4-FFF2-40B4-BE49-F238E27FC236}">
                <a16:creationId xmlns:a16="http://schemas.microsoft.com/office/drawing/2014/main" id="{5298AE58-07FF-63F3-B023-B6534418D47E}"/>
              </a:ext>
            </a:extLst>
          </p:cNvPr>
          <p:cNvSpPr>
            <a:spLocks noChangeArrowheads="1"/>
          </p:cNvSpPr>
          <p:nvPr/>
        </p:nvSpPr>
        <p:spPr bwMode="auto">
          <a:xfrm>
            <a:off x="1524000" y="1977232"/>
            <a:ext cx="8915400"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n-US" altLang="en-US" sz="2800" i="0" baseline="0" dirty="0">
                <a:solidFill>
                  <a:srgbClr val="660066"/>
                </a:solidFill>
              </a:rPr>
              <a:t>Random access memory (RAM)</a:t>
            </a:r>
          </a:p>
        </p:txBody>
      </p:sp>
      <p:sp>
        <p:nvSpPr>
          <p:cNvPr id="29702" name="Rectangle 5">
            <a:extLst>
              <a:ext uri="{FF2B5EF4-FFF2-40B4-BE49-F238E27FC236}">
                <a16:creationId xmlns:a16="http://schemas.microsoft.com/office/drawing/2014/main" id="{887E2A2B-89D2-5F60-C4C4-9B7B6670A1F4}"/>
              </a:ext>
            </a:extLst>
          </p:cNvPr>
          <p:cNvSpPr>
            <a:spLocks noChangeArrowheads="1"/>
          </p:cNvSpPr>
          <p:nvPr/>
        </p:nvSpPr>
        <p:spPr bwMode="auto">
          <a:xfrm>
            <a:off x="1524000" y="2663032"/>
            <a:ext cx="4267200" cy="941796"/>
          </a:xfrm>
          <a:prstGeom prst="rect">
            <a:avLst/>
          </a:prstGeom>
          <a:noFill/>
          <a:ln>
            <a:noFill/>
          </a:ln>
          <a:effec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spcAft>
                <a:spcPct val="30000"/>
              </a:spcAft>
              <a:buClr>
                <a:schemeClr val="accent6"/>
              </a:buClr>
              <a:buFont typeface="Wingdings" panose="05000000000000000000" pitchFamily="2" charset="2"/>
              <a:buChar char="q"/>
            </a:pPr>
            <a:r>
              <a:rPr lang="en-US" altLang="en-US" b="0" i="0" baseline="0" dirty="0"/>
              <a:t> Static RAM (SRAM)</a:t>
            </a:r>
          </a:p>
          <a:p>
            <a:pPr algn="just">
              <a:spcAft>
                <a:spcPct val="30000"/>
              </a:spcAft>
              <a:buClr>
                <a:schemeClr val="accent6"/>
              </a:buClr>
              <a:buFont typeface="Wingdings" panose="05000000000000000000" pitchFamily="2" charset="2"/>
              <a:buChar char="q"/>
            </a:pPr>
            <a:r>
              <a:rPr lang="en-US" altLang="en-US" b="0" i="0" baseline="0" dirty="0"/>
              <a:t> Dynamic RAM (DRAM)</a:t>
            </a:r>
          </a:p>
        </p:txBody>
      </p:sp>
      <p:sp>
        <p:nvSpPr>
          <p:cNvPr id="29703" name="Rectangle 6">
            <a:extLst>
              <a:ext uri="{FF2B5EF4-FFF2-40B4-BE49-F238E27FC236}">
                <a16:creationId xmlns:a16="http://schemas.microsoft.com/office/drawing/2014/main" id="{9D1206F0-D0C4-55C4-71AD-0B167336562A}"/>
              </a:ext>
            </a:extLst>
          </p:cNvPr>
          <p:cNvSpPr>
            <a:spLocks noChangeArrowheads="1"/>
          </p:cNvSpPr>
          <p:nvPr/>
        </p:nvSpPr>
        <p:spPr bwMode="auto">
          <a:xfrm>
            <a:off x="1600200" y="4037013"/>
            <a:ext cx="8915400"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n-US" altLang="en-US" sz="2800" i="0" baseline="0">
                <a:solidFill>
                  <a:srgbClr val="660066"/>
                </a:solidFill>
              </a:rPr>
              <a:t>Read-only memory (ROM)</a:t>
            </a:r>
          </a:p>
        </p:txBody>
      </p:sp>
      <p:sp>
        <p:nvSpPr>
          <p:cNvPr id="29704" name="Rectangle 7">
            <a:extLst>
              <a:ext uri="{FF2B5EF4-FFF2-40B4-BE49-F238E27FC236}">
                <a16:creationId xmlns:a16="http://schemas.microsoft.com/office/drawing/2014/main" id="{754810C1-D3D4-BDFE-1197-A06189B63227}"/>
              </a:ext>
            </a:extLst>
          </p:cNvPr>
          <p:cNvSpPr>
            <a:spLocks noChangeArrowheads="1"/>
          </p:cNvSpPr>
          <p:nvPr/>
        </p:nvSpPr>
        <p:spPr bwMode="auto">
          <a:xfrm>
            <a:off x="1676400" y="4724400"/>
            <a:ext cx="8915400" cy="1421928"/>
          </a:xfrm>
          <a:prstGeom prst="rect">
            <a:avLst/>
          </a:prstGeom>
          <a:noFill/>
          <a:ln>
            <a:noFill/>
          </a:ln>
          <a:effec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spcAft>
                <a:spcPct val="30000"/>
              </a:spcAft>
              <a:buClr>
                <a:schemeClr val="accent6"/>
              </a:buClr>
              <a:buFont typeface="Wingdings" panose="05000000000000000000" pitchFamily="2" charset="2"/>
              <a:buChar char="q"/>
            </a:pPr>
            <a:r>
              <a:rPr lang="en-US" altLang="en-US" b="0" i="0" baseline="0" dirty="0"/>
              <a:t> Programmable read-only memory (PROM).</a:t>
            </a:r>
          </a:p>
          <a:p>
            <a:pPr>
              <a:spcAft>
                <a:spcPct val="30000"/>
              </a:spcAft>
              <a:buClr>
                <a:schemeClr val="accent6"/>
              </a:buClr>
              <a:buFont typeface="Wingdings" panose="05000000000000000000" pitchFamily="2" charset="2"/>
              <a:buChar char="q"/>
            </a:pPr>
            <a:r>
              <a:rPr lang="en-US" altLang="en-US" b="0" i="0" baseline="0" dirty="0"/>
              <a:t> Erasable programmable read-only memory (EPROM).</a:t>
            </a:r>
          </a:p>
          <a:p>
            <a:pPr>
              <a:spcAft>
                <a:spcPct val="30000"/>
              </a:spcAft>
              <a:buClr>
                <a:schemeClr val="accent6"/>
              </a:buClr>
              <a:buFont typeface="Wingdings" panose="05000000000000000000" pitchFamily="2" charset="2"/>
              <a:buChar char="q"/>
            </a:pPr>
            <a:r>
              <a:rPr lang="en-US" altLang="en-US" b="0" i="0" baseline="0" dirty="0"/>
              <a:t> Electrically erasable programmable read-only memory (EEPROM).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F95EA978-1421-41A8-F503-2267C05ADE43}"/>
              </a:ext>
            </a:extLst>
          </p:cNvPr>
          <p:cNvSpPr txBox="1">
            <a:spLocks noChangeArrowheads="1"/>
          </p:cNvSpPr>
          <p:nvPr/>
        </p:nvSpPr>
        <p:spPr bwMode="auto">
          <a:xfrm>
            <a:off x="1524001" y="0"/>
            <a:ext cx="435629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4000" b="0" i="0" baseline="0" dirty="0">
                <a:solidFill>
                  <a:schemeClr val="accent6"/>
                </a:solidFill>
                <a:latin typeface="Calibri Light" panose="020F0302020204030204" pitchFamily="34" charset="0"/>
                <a:cs typeface="Calibri Light" panose="020F0302020204030204" pitchFamily="34" charset="0"/>
              </a:rPr>
              <a:t>Memory hierarchy</a:t>
            </a:r>
          </a:p>
        </p:txBody>
      </p:sp>
      <p:sp>
        <p:nvSpPr>
          <p:cNvPr id="31747" name="Rectangle 3">
            <a:extLst>
              <a:ext uri="{FF2B5EF4-FFF2-40B4-BE49-F238E27FC236}">
                <a16:creationId xmlns:a16="http://schemas.microsoft.com/office/drawing/2014/main" id="{8B04FC62-33E4-BFA1-41E8-383B1CE3868C}"/>
              </a:ext>
            </a:extLst>
          </p:cNvPr>
          <p:cNvSpPr>
            <a:spLocks noChangeArrowheads="1"/>
          </p:cNvSpPr>
          <p:nvPr/>
        </p:nvSpPr>
        <p:spPr bwMode="auto">
          <a:xfrm>
            <a:off x="1676400" y="592138"/>
            <a:ext cx="8915400" cy="22272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n-US" altLang="en-US" sz="2800" b="0" i="0" baseline="0" dirty="0"/>
              <a:t>Computer users need a lot of memory, especially memory that is very fast and inexpensive. This demand is not always possible to satisfy—very fast memory is usually not cheap. A compromise needs to be made. The solution is </a:t>
            </a:r>
            <a:r>
              <a:rPr lang="en-US" altLang="en-US" sz="2800" i="0" baseline="0" dirty="0">
                <a:solidFill>
                  <a:schemeClr val="folHlink"/>
                </a:solidFill>
              </a:rPr>
              <a:t>hierarchical </a:t>
            </a:r>
            <a:r>
              <a:rPr lang="en-US" altLang="en-US" sz="2800" b="0" i="0" baseline="0" dirty="0"/>
              <a:t>levels of memory.</a:t>
            </a:r>
          </a:p>
        </p:txBody>
      </p:sp>
      <p:pic>
        <p:nvPicPr>
          <p:cNvPr id="4" name="Picture 3">
            <a:extLst>
              <a:ext uri="{FF2B5EF4-FFF2-40B4-BE49-F238E27FC236}">
                <a16:creationId xmlns:a16="http://schemas.microsoft.com/office/drawing/2014/main" id="{D40588A2-F29E-5595-79F0-808BBB810F43}"/>
              </a:ext>
            </a:extLst>
          </p:cNvPr>
          <p:cNvPicPr>
            <a:picLocks noChangeAspect="1"/>
          </p:cNvPicPr>
          <p:nvPr/>
        </p:nvPicPr>
        <p:blipFill>
          <a:blip r:embed="rId3"/>
          <a:stretch>
            <a:fillRect/>
          </a:stretch>
        </p:blipFill>
        <p:spPr>
          <a:xfrm>
            <a:off x="1524002" y="2819400"/>
            <a:ext cx="8991598" cy="33141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035ED7B8-E33C-4189-E98D-E1809C11699E}"/>
              </a:ext>
            </a:extLst>
          </p:cNvPr>
          <p:cNvSpPr txBox="1">
            <a:spLocks noChangeArrowheads="1"/>
          </p:cNvSpPr>
          <p:nvPr/>
        </p:nvSpPr>
        <p:spPr bwMode="auto">
          <a:xfrm>
            <a:off x="1523999" y="0"/>
            <a:ext cx="42015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3600" b="0" i="0" baseline="0" dirty="0">
                <a:solidFill>
                  <a:schemeClr val="accent6"/>
                </a:solidFill>
                <a:latin typeface="Calibri Light" panose="020F0302020204030204" pitchFamily="34" charset="0"/>
                <a:cs typeface="Calibri Light" panose="020F0302020204030204" pitchFamily="34" charset="0"/>
              </a:rPr>
              <a:t>Cache memory</a:t>
            </a:r>
          </a:p>
        </p:txBody>
      </p:sp>
      <p:sp>
        <p:nvSpPr>
          <p:cNvPr id="33795" name="Rectangle 3">
            <a:extLst>
              <a:ext uri="{FF2B5EF4-FFF2-40B4-BE49-F238E27FC236}">
                <a16:creationId xmlns:a16="http://schemas.microsoft.com/office/drawing/2014/main" id="{3228458A-79C3-A8DD-3177-2AA15ACAA6DD}"/>
              </a:ext>
            </a:extLst>
          </p:cNvPr>
          <p:cNvSpPr>
            <a:spLocks noChangeArrowheads="1"/>
          </p:cNvSpPr>
          <p:nvPr/>
        </p:nvSpPr>
        <p:spPr bwMode="auto">
          <a:xfrm>
            <a:off x="1524000" y="533401"/>
            <a:ext cx="89154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n-US" altLang="en-US" sz="2800" b="0" i="0" baseline="0" dirty="0"/>
              <a:t>Cache memory is faster than main memory but slower than the CPU and its registers. Cache memory, which is normally small in size, is placed between the CPU and main memory (Figure 5.5).</a:t>
            </a:r>
          </a:p>
        </p:txBody>
      </p:sp>
      <p:pic>
        <p:nvPicPr>
          <p:cNvPr id="4" name="Picture 3">
            <a:extLst>
              <a:ext uri="{FF2B5EF4-FFF2-40B4-BE49-F238E27FC236}">
                <a16:creationId xmlns:a16="http://schemas.microsoft.com/office/drawing/2014/main" id="{2956CC16-5057-D75F-9A65-B9F7E8F2373E}"/>
              </a:ext>
            </a:extLst>
          </p:cNvPr>
          <p:cNvPicPr>
            <a:picLocks noChangeAspect="1"/>
          </p:cNvPicPr>
          <p:nvPr/>
        </p:nvPicPr>
        <p:blipFill>
          <a:blip r:embed="rId3"/>
          <a:stretch>
            <a:fillRect/>
          </a:stretch>
        </p:blipFill>
        <p:spPr>
          <a:xfrm>
            <a:off x="1523999" y="2546252"/>
            <a:ext cx="8915399" cy="36435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1">
            <a:extLst>
              <a:ext uri="{FF2B5EF4-FFF2-40B4-BE49-F238E27FC236}">
                <a16:creationId xmlns:a16="http://schemas.microsoft.com/office/drawing/2014/main" id="{C2A8FB3B-A673-EA1C-EDD9-D4CDE1166FA3}"/>
              </a:ext>
            </a:extLst>
          </p:cNvPr>
          <p:cNvSpPr>
            <a:spLocks noGrp="1"/>
          </p:cNvSpPr>
          <p:nvPr>
            <p:ph type="sldNum" sz="quarter" idx="4294967295"/>
          </p:nvPr>
        </p:nvSpPr>
        <p:spPr>
          <a:xfrm>
            <a:off x="838200" y="6356350"/>
            <a:ext cx="2743200" cy="365125"/>
          </a:xfrm>
          <a:noFill/>
        </p:spPr>
        <p:txBody>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1200" i="0" baseline="0">
                <a:solidFill>
                  <a:schemeClr val="bg2"/>
                </a:solidFill>
                <a:latin typeface="Arial" panose="020B0604020202020204" pitchFamily="34" charset="0"/>
              </a:rPr>
              <a:t>5.</a:t>
            </a:r>
            <a:fld id="{38E5B806-8219-466E-8FAA-7B395F30E047}" type="slidenum">
              <a:rPr lang="en-US" altLang="en-US" sz="1200" i="0" baseline="0">
                <a:solidFill>
                  <a:schemeClr val="bg2"/>
                </a:solidFill>
                <a:latin typeface="Arial" panose="020B0604020202020204" pitchFamily="34" charset="0"/>
              </a:rPr>
              <a:pPr/>
              <a:t>16</a:t>
            </a:fld>
            <a:endParaRPr lang="en-US" altLang="en-US" sz="1200" i="0" baseline="0">
              <a:solidFill>
                <a:schemeClr val="bg2"/>
              </a:solidFill>
              <a:latin typeface="Arial" panose="020B0604020202020204" pitchFamily="34" charset="0"/>
            </a:endParaRPr>
          </a:p>
        </p:txBody>
      </p:sp>
      <p:sp>
        <p:nvSpPr>
          <p:cNvPr id="1079299" name="Text Box 3">
            <a:extLst>
              <a:ext uri="{FF2B5EF4-FFF2-40B4-BE49-F238E27FC236}">
                <a16:creationId xmlns:a16="http://schemas.microsoft.com/office/drawing/2014/main" id="{C90B9C91-9740-6A61-67C1-CBF7D554F36E}"/>
              </a:ext>
            </a:extLst>
          </p:cNvPr>
          <p:cNvSpPr txBox="1">
            <a:spLocks noChangeArrowheads="1"/>
          </p:cNvSpPr>
          <p:nvPr/>
        </p:nvSpPr>
        <p:spPr bwMode="auto">
          <a:xfrm>
            <a:off x="1524000" y="951724"/>
            <a:ext cx="662119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4400" dirty="0">
                <a:solidFill>
                  <a:schemeClr val="accent6"/>
                </a:solidFill>
                <a:latin typeface="Calibri Light" panose="020F0302020204030204" pitchFamily="34" charset="0"/>
                <a:cs typeface="Calibri Light" panose="020F0302020204030204" pitchFamily="34" charset="0"/>
              </a:rPr>
              <a:t>INPUT/OUTPUT SUBSYSTEM</a:t>
            </a:r>
          </a:p>
        </p:txBody>
      </p:sp>
      <p:sp>
        <p:nvSpPr>
          <p:cNvPr id="35844" name="Text Box 4">
            <a:extLst>
              <a:ext uri="{FF2B5EF4-FFF2-40B4-BE49-F238E27FC236}">
                <a16:creationId xmlns:a16="http://schemas.microsoft.com/office/drawing/2014/main" id="{E188A6E3-E921-F8E9-B913-3DB1591A46C3}"/>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endParaRPr lang="en-US" altLang="en-US" sz="1800" i="0" baseline="0"/>
          </a:p>
        </p:txBody>
      </p:sp>
      <p:sp>
        <p:nvSpPr>
          <p:cNvPr id="1079301" name="Rectangle 5">
            <a:extLst>
              <a:ext uri="{FF2B5EF4-FFF2-40B4-BE49-F238E27FC236}">
                <a16:creationId xmlns:a16="http://schemas.microsoft.com/office/drawing/2014/main" id="{7D115CB0-72A6-CBFA-4B1F-D27956F22FFD}"/>
              </a:ext>
            </a:extLst>
          </p:cNvPr>
          <p:cNvSpPr>
            <a:spLocks noChangeArrowheads="1"/>
          </p:cNvSpPr>
          <p:nvPr/>
        </p:nvSpPr>
        <p:spPr bwMode="auto">
          <a:xfrm>
            <a:off x="1524000" y="1805474"/>
            <a:ext cx="82296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en-US" altLang="en-US" sz="2800" dirty="0">
                <a:latin typeface="Times New Roman" panose="02020603050405020304" pitchFamily="18" charset="0"/>
                <a:cs typeface="Times New Roman" panose="02020603050405020304" pitchFamily="18" charset="0"/>
              </a:rPr>
              <a:t>The third major subsystem in a computer is the collection of devices referred to as the input/output (I/O) subsystem. This subsystem allows a computer to communicate with the outside world, and to store programs and data even when the power is off. Input/output devices can be divided into two broad categories: </a:t>
            </a:r>
            <a:r>
              <a:rPr lang="en-US" altLang="en-US" sz="2800" dirty="0">
                <a:solidFill>
                  <a:schemeClr val="folHlink"/>
                </a:solidFill>
                <a:latin typeface="Times New Roman" panose="02020603050405020304" pitchFamily="18" charset="0"/>
                <a:cs typeface="Times New Roman" panose="02020603050405020304" pitchFamily="18" charset="0"/>
              </a:rPr>
              <a:t>non-storage</a:t>
            </a:r>
            <a:r>
              <a:rPr lang="en-US" altLang="en-US" sz="2800" dirty="0">
                <a:latin typeface="Times New Roman" panose="02020603050405020304" pitchFamily="18" charset="0"/>
                <a:cs typeface="Times New Roman" panose="02020603050405020304" pitchFamily="18" charset="0"/>
              </a:rPr>
              <a:t> and </a:t>
            </a:r>
            <a:r>
              <a:rPr lang="en-US" altLang="en-US" sz="2800" dirty="0">
                <a:solidFill>
                  <a:schemeClr val="folHlink"/>
                </a:solidFill>
                <a:latin typeface="Times New Roman" panose="02020603050405020304" pitchFamily="18" charset="0"/>
                <a:cs typeface="Times New Roman" panose="02020603050405020304" pitchFamily="18" charset="0"/>
              </a:rPr>
              <a:t>storage</a:t>
            </a:r>
            <a:r>
              <a:rPr lang="en-US" altLang="en-US" sz="2800" dirty="0">
                <a:latin typeface="Times New Roman" panose="02020603050405020304" pitchFamily="18" charset="0"/>
                <a:cs typeface="Times New Roman" panose="02020603050405020304" pitchFamily="18" charset="0"/>
              </a:rPr>
              <a:t> devices.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92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79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9299" grpId="0"/>
      <p:bldP spid="107930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a:extLst>
              <a:ext uri="{FF2B5EF4-FFF2-40B4-BE49-F238E27FC236}">
                <a16:creationId xmlns:a16="http://schemas.microsoft.com/office/drawing/2014/main" id="{BE1A5DE1-B7B5-0396-F132-5E52D7318799}"/>
              </a:ext>
            </a:extLst>
          </p:cNvPr>
          <p:cNvSpPr>
            <a:spLocks noGrp="1"/>
          </p:cNvSpPr>
          <p:nvPr>
            <p:ph type="sldNum" sz="quarter" idx="4294967295"/>
          </p:nvPr>
        </p:nvSpPr>
        <p:spPr>
          <a:xfrm>
            <a:off x="838200" y="6356350"/>
            <a:ext cx="2743200" cy="365125"/>
          </a:xfrm>
          <a:noFill/>
        </p:spPr>
        <p:txBody>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1200" i="0" baseline="0">
                <a:solidFill>
                  <a:schemeClr val="bg2"/>
                </a:solidFill>
                <a:latin typeface="Arial" panose="020B0604020202020204" pitchFamily="34" charset="0"/>
              </a:rPr>
              <a:t>5.</a:t>
            </a:r>
            <a:fld id="{1C6F5F55-1505-435D-8B59-FBF68EA71A7F}" type="slidenum">
              <a:rPr lang="en-US" altLang="en-US" sz="1200" i="0" baseline="0">
                <a:solidFill>
                  <a:schemeClr val="bg2"/>
                </a:solidFill>
                <a:latin typeface="Arial" panose="020B0604020202020204" pitchFamily="34" charset="0"/>
              </a:rPr>
              <a:pPr/>
              <a:t>17</a:t>
            </a:fld>
            <a:endParaRPr lang="en-US" altLang="en-US" sz="1200" i="0" baseline="0">
              <a:solidFill>
                <a:schemeClr val="bg2"/>
              </a:solidFill>
              <a:latin typeface="Arial" panose="020B0604020202020204" pitchFamily="34" charset="0"/>
            </a:endParaRPr>
          </a:p>
        </p:txBody>
      </p:sp>
      <p:sp>
        <p:nvSpPr>
          <p:cNvPr id="37891" name="Text Box 2">
            <a:extLst>
              <a:ext uri="{FF2B5EF4-FFF2-40B4-BE49-F238E27FC236}">
                <a16:creationId xmlns:a16="http://schemas.microsoft.com/office/drawing/2014/main" id="{FCC76C71-BC34-B7DA-E111-7C6DAACC7580}"/>
              </a:ext>
            </a:extLst>
          </p:cNvPr>
          <p:cNvSpPr txBox="1">
            <a:spLocks noChangeArrowheads="1"/>
          </p:cNvSpPr>
          <p:nvPr/>
        </p:nvSpPr>
        <p:spPr bwMode="auto">
          <a:xfrm>
            <a:off x="1532881" y="1053395"/>
            <a:ext cx="39477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3600" b="0" i="0" baseline="0" dirty="0">
                <a:solidFill>
                  <a:schemeClr val="accent6"/>
                </a:solidFill>
                <a:latin typeface="Calibri Light" panose="020F0302020204030204" pitchFamily="34" charset="0"/>
                <a:cs typeface="Calibri Light" panose="020F0302020204030204" pitchFamily="34" charset="0"/>
              </a:rPr>
              <a:t>Non-storage devices</a:t>
            </a:r>
          </a:p>
        </p:txBody>
      </p:sp>
      <p:sp>
        <p:nvSpPr>
          <p:cNvPr id="37892" name="Rectangle 3">
            <a:extLst>
              <a:ext uri="{FF2B5EF4-FFF2-40B4-BE49-F238E27FC236}">
                <a16:creationId xmlns:a16="http://schemas.microsoft.com/office/drawing/2014/main" id="{A24CA89F-4DA2-BCA6-8376-38F33FAD19E3}"/>
              </a:ext>
            </a:extLst>
          </p:cNvPr>
          <p:cNvSpPr>
            <a:spLocks noChangeArrowheads="1"/>
          </p:cNvSpPr>
          <p:nvPr/>
        </p:nvSpPr>
        <p:spPr bwMode="auto">
          <a:xfrm>
            <a:off x="1607525" y="1699726"/>
            <a:ext cx="89154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n-US" altLang="en-US" sz="2800" i="0" baseline="0" dirty="0">
                <a:solidFill>
                  <a:schemeClr val="folHlink"/>
                </a:solidFill>
              </a:rPr>
              <a:t>Non-storage devices</a:t>
            </a:r>
            <a:r>
              <a:rPr lang="en-US" altLang="en-US" sz="2800" b="0" i="0" baseline="0" dirty="0"/>
              <a:t> allow the CPU/memory to communicate with the outside world, but they cannot store information.</a:t>
            </a:r>
          </a:p>
        </p:txBody>
      </p:sp>
      <p:sp>
        <p:nvSpPr>
          <p:cNvPr id="37893" name="Rectangle 6">
            <a:extLst>
              <a:ext uri="{FF2B5EF4-FFF2-40B4-BE49-F238E27FC236}">
                <a16:creationId xmlns:a16="http://schemas.microsoft.com/office/drawing/2014/main" id="{93CE2697-F938-A694-A8B6-DDD404CB459C}"/>
              </a:ext>
            </a:extLst>
          </p:cNvPr>
          <p:cNvSpPr>
            <a:spLocks noChangeArrowheads="1"/>
          </p:cNvSpPr>
          <p:nvPr/>
        </p:nvSpPr>
        <p:spPr bwMode="auto">
          <a:xfrm>
            <a:off x="1683725" y="3223727"/>
            <a:ext cx="4114800" cy="1160463"/>
          </a:xfrm>
          <a:prstGeom prst="rect">
            <a:avLst/>
          </a:prstGeom>
          <a:noFill/>
          <a:ln>
            <a:noFill/>
          </a:ln>
          <a:effec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spcAft>
                <a:spcPct val="50000"/>
              </a:spcAft>
              <a:buClr>
                <a:schemeClr val="accent6"/>
              </a:buClr>
              <a:buFont typeface="Wingdings" panose="05000000000000000000" pitchFamily="2" charset="2"/>
              <a:buChar char="q"/>
            </a:pPr>
            <a:r>
              <a:rPr lang="en-US" altLang="en-US" sz="2800" i="0" baseline="0" dirty="0">
                <a:solidFill>
                  <a:srgbClr val="660066"/>
                </a:solidFill>
              </a:rPr>
              <a:t> Keyboard and monitor</a:t>
            </a:r>
          </a:p>
          <a:p>
            <a:pPr>
              <a:spcAft>
                <a:spcPct val="50000"/>
              </a:spcAft>
              <a:buClr>
                <a:schemeClr val="accent6"/>
              </a:buClr>
              <a:buFont typeface="Wingdings" panose="05000000000000000000" pitchFamily="2" charset="2"/>
              <a:buChar char="q"/>
            </a:pPr>
            <a:r>
              <a:rPr lang="en-US" altLang="en-US" sz="2800" i="0" baseline="0" dirty="0">
                <a:solidFill>
                  <a:srgbClr val="660066"/>
                </a:solidFill>
              </a:rPr>
              <a:t> Printer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2">
            <a:extLst>
              <a:ext uri="{FF2B5EF4-FFF2-40B4-BE49-F238E27FC236}">
                <a16:creationId xmlns:a16="http://schemas.microsoft.com/office/drawing/2014/main" id="{F4E366A1-66EF-9329-5A6F-79B6948CACF7}"/>
              </a:ext>
            </a:extLst>
          </p:cNvPr>
          <p:cNvSpPr txBox="1">
            <a:spLocks noChangeArrowheads="1"/>
          </p:cNvSpPr>
          <p:nvPr/>
        </p:nvSpPr>
        <p:spPr bwMode="auto">
          <a:xfrm>
            <a:off x="1524000" y="969420"/>
            <a:ext cx="38498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3600" b="0" i="0" baseline="0" dirty="0">
                <a:solidFill>
                  <a:schemeClr val="accent6"/>
                </a:solidFill>
                <a:latin typeface="Calibri Light" panose="020F0302020204030204" pitchFamily="34" charset="0"/>
                <a:cs typeface="Calibri Light" panose="020F0302020204030204" pitchFamily="34" charset="0"/>
              </a:rPr>
              <a:t>Storage devices</a:t>
            </a:r>
          </a:p>
        </p:txBody>
      </p:sp>
      <p:sp>
        <p:nvSpPr>
          <p:cNvPr id="39940" name="Rectangle 3">
            <a:extLst>
              <a:ext uri="{FF2B5EF4-FFF2-40B4-BE49-F238E27FC236}">
                <a16:creationId xmlns:a16="http://schemas.microsoft.com/office/drawing/2014/main" id="{FAFEA8DE-5D15-5B1C-6DAE-E160C38A8D7D}"/>
              </a:ext>
            </a:extLst>
          </p:cNvPr>
          <p:cNvSpPr>
            <a:spLocks noChangeArrowheads="1"/>
          </p:cNvSpPr>
          <p:nvPr/>
        </p:nvSpPr>
        <p:spPr bwMode="auto">
          <a:xfrm>
            <a:off x="1524000" y="1615751"/>
            <a:ext cx="8915400" cy="2654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2800" b="0" i="0" baseline="0" dirty="0"/>
              <a:t>Storage devices, although classified as I/O devices, can store large amounts of information to be retrieved at a later time. They are cheaper than main memory, and their contents are nonvolatile—that is, not erased when the power is turned off. They are sometimes referred to as auxiliary storage devices. We can categorize them as either </a:t>
            </a:r>
            <a:r>
              <a:rPr lang="en-US" altLang="en-US" sz="2800" i="0" baseline="0" dirty="0">
                <a:solidFill>
                  <a:schemeClr val="folHlink"/>
                </a:solidFill>
              </a:rPr>
              <a:t>magnetic</a:t>
            </a:r>
            <a:r>
              <a:rPr lang="en-US" altLang="en-US" sz="2800" b="0" i="0" baseline="0" dirty="0"/>
              <a:t> or </a:t>
            </a:r>
            <a:r>
              <a:rPr lang="en-US" altLang="en-US" sz="2800" i="0" baseline="0" dirty="0">
                <a:solidFill>
                  <a:schemeClr val="folHlink"/>
                </a:solidFill>
              </a:rPr>
              <a:t>optical</a:t>
            </a:r>
            <a:r>
              <a:rPr lang="en-US" altLang="en-US" sz="2800" b="0" i="0" baseline="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C3E044A7-19AA-F392-236E-A7E479E53351}"/>
              </a:ext>
            </a:extLst>
          </p:cNvPr>
          <p:cNvSpPr txBox="1">
            <a:spLocks noChangeArrowheads="1"/>
          </p:cNvSpPr>
          <p:nvPr/>
        </p:nvSpPr>
        <p:spPr bwMode="auto">
          <a:xfrm>
            <a:off x="1752601" y="85726"/>
            <a:ext cx="681462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4400" b="0" i="0" baseline="0" dirty="0">
                <a:solidFill>
                  <a:schemeClr val="accent6"/>
                </a:solidFill>
                <a:latin typeface="Calibri Light" panose="020F0302020204030204" pitchFamily="34" charset="0"/>
                <a:cs typeface="Calibri Light" panose="020F0302020204030204" pitchFamily="34" charset="0"/>
              </a:rPr>
              <a:t>Magnetic storage devices</a:t>
            </a:r>
          </a:p>
        </p:txBody>
      </p:sp>
      <p:pic>
        <p:nvPicPr>
          <p:cNvPr id="6" name="Picture 5">
            <a:extLst>
              <a:ext uri="{FF2B5EF4-FFF2-40B4-BE49-F238E27FC236}">
                <a16:creationId xmlns:a16="http://schemas.microsoft.com/office/drawing/2014/main" id="{55109347-CD08-F6E4-D6CA-E635B0E223F1}"/>
              </a:ext>
            </a:extLst>
          </p:cNvPr>
          <p:cNvPicPr>
            <a:picLocks noChangeAspect="1"/>
          </p:cNvPicPr>
          <p:nvPr/>
        </p:nvPicPr>
        <p:blipFill>
          <a:blip r:embed="rId3"/>
          <a:stretch>
            <a:fillRect/>
          </a:stretch>
        </p:blipFill>
        <p:spPr>
          <a:xfrm>
            <a:off x="1752600" y="1364567"/>
            <a:ext cx="9149861" cy="38826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7E90-5D27-4EF8-9BC5-11E54BF9A563}"/>
              </a:ext>
            </a:extLst>
          </p:cNvPr>
          <p:cNvSpPr>
            <a:spLocks noGrp="1"/>
          </p:cNvSpPr>
          <p:nvPr>
            <p:ph type="title"/>
          </p:nvPr>
        </p:nvSpPr>
        <p:spPr>
          <a:xfrm>
            <a:off x="1309815" y="21435"/>
            <a:ext cx="10043985" cy="1040341"/>
          </a:xfrm>
        </p:spPr>
        <p:txBody>
          <a:bodyPr/>
          <a:lstStyle/>
          <a:p>
            <a:pPr algn="ctr"/>
            <a:r>
              <a:rPr lang="en-GB" b="1" dirty="0">
                <a:solidFill>
                  <a:srgbClr val="0070C0"/>
                </a:solidFill>
              </a:rPr>
              <a:t>Objectives</a:t>
            </a:r>
          </a:p>
        </p:txBody>
      </p:sp>
      <p:sp>
        <p:nvSpPr>
          <p:cNvPr id="3" name="Content Placeholder 2">
            <a:extLst>
              <a:ext uri="{FF2B5EF4-FFF2-40B4-BE49-F238E27FC236}">
                <a16:creationId xmlns:a16="http://schemas.microsoft.com/office/drawing/2014/main" id="{9191727C-BF96-4F95-9EA0-7854AF6D7B46}"/>
              </a:ext>
            </a:extLst>
          </p:cNvPr>
          <p:cNvSpPr>
            <a:spLocks noGrp="1"/>
          </p:cNvSpPr>
          <p:nvPr>
            <p:ph idx="1"/>
          </p:nvPr>
        </p:nvSpPr>
        <p:spPr>
          <a:xfrm>
            <a:off x="1309816" y="1223889"/>
            <a:ext cx="10043984" cy="5092505"/>
          </a:xfrm>
        </p:spPr>
        <p:txBody>
          <a:bodyPr>
            <a:normAutofit fontScale="25000" lnSpcReduction="20000"/>
          </a:bodyPr>
          <a:lstStyle/>
          <a:p>
            <a:r>
              <a:rPr lang="en-GB" sz="8000" dirty="0"/>
              <a:t>After studying this chapter, the student should be able to:</a:t>
            </a:r>
          </a:p>
          <a:p>
            <a:pPr>
              <a:spcAft>
                <a:spcPct val="50000"/>
              </a:spcAft>
            </a:pPr>
            <a:r>
              <a:rPr lang="en-US" altLang="en-US" sz="8000" b="0" i="0" baseline="0" dirty="0"/>
              <a:t>List the three subsystems of a computer.</a:t>
            </a:r>
          </a:p>
          <a:p>
            <a:pPr>
              <a:spcAft>
                <a:spcPct val="50000"/>
              </a:spcAft>
            </a:pPr>
            <a:r>
              <a:rPr lang="en-US" altLang="en-US" sz="8000" b="0" i="0" baseline="0" dirty="0"/>
              <a:t> Describe the role of the central processing unit (CPU).</a:t>
            </a:r>
          </a:p>
          <a:p>
            <a:pPr>
              <a:spcAft>
                <a:spcPct val="50000"/>
              </a:spcAft>
            </a:pPr>
            <a:r>
              <a:rPr lang="en-US" altLang="en-US" sz="8000" b="0" i="0" baseline="0" dirty="0"/>
              <a:t> Describe the fetch-decode-execute phases of a cycle.</a:t>
            </a:r>
          </a:p>
          <a:p>
            <a:pPr>
              <a:spcAft>
                <a:spcPct val="50000"/>
              </a:spcAft>
            </a:pPr>
            <a:r>
              <a:rPr lang="en-US" altLang="en-US" sz="8000" b="0" i="0" baseline="0" dirty="0"/>
              <a:t> Describe the main memory and its addressing space.</a:t>
            </a:r>
          </a:p>
          <a:p>
            <a:pPr>
              <a:spcAft>
                <a:spcPct val="50000"/>
              </a:spcAft>
            </a:pPr>
            <a:r>
              <a:rPr lang="en-US" altLang="en-US" sz="8000" b="0" i="0" baseline="0" dirty="0"/>
              <a:t> Define the input/output subsystem.</a:t>
            </a:r>
          </a:p>
          <a:p>
            <a:pPr>
              <a:spcAft>
                <a:spcPct val="50000"/>
              </a:spcAft>
            </a:pPr>
            <a:r>
              <a:rPr lang="en-US" altLang="en-US" sz="8000" b="0" i="0" baseline="0" dirty="0"/>
              <a:t> Understand the interconnection of subsystems.</a:t>
            </a:r>
          </a:p>
          <a:p>
            <a:pPr>
              <a:spcAft>
                <a:spcPct val="50000"/>
              </a:spcAft>
            </a:pPr>
            <a:r>
              <a:rPr lang="en-US" altLang="en-US" sz="8000" b="0" i="0" baseline="0" dirty="0"/>
              <a:t> Describe different methods of input/output addressing.</a:t>
            </a:r>
          </a:p>
          <a:p>
            <a:pPr>
              <a:spcAft>
                <a:spcPct val="50000"/>
              </a:spcAft>
            </a:pPr>
            <a:r>
              <a:rPr lang="en-US" altLang="en-US" sz="8000" b="0" i="0" baseline="0" dirty="0"/>
              <a:t> Distinguish the two major trends in the design of computers.</a:t>
            </a:r>
          </a:p>
          <a:p>
            <a:pPr>
              <a:spcAft>
                <a:spcPct val="50000"/>
              </a:spcAft>
            </a:pPr>
            <a:r>
              <a:rPr lang="en-US" altLang="en-US" sz="8000" b="0" i="0" baseline="0" dirty="0"/>
              <a:t> Understand how computer throughput can be improved using pipelining and parallel processing.</a:t>
            </a:r>
          </a:p>
          <a:p>
            <a:pPr algn="just"/>
            <a:endParaRPr lang="en-GB" sz="8000" dirty="0"/>
          </a:p>
          <a:p>
            <a:pPr marL="0" indent="0">
              <a:buNone/>
            </a:pPr>
            <a:endParaRPr lang="en-GB" dirty="0"/>
          </a:p>
        </p:txBody>
      </p:sp>
    </p:spTree>
    <p:extLst>
      <p:ext uri="{BB962C8B-B14F-4D97-AF65-F5344CB8AC3E}">
        <p14:creationId xmlns:p14="http://schemas.microsoft.com/office/powerpoint/2010/main" val="3594343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7BA153-3FF5-D7E1-0402-C775B97B4C59}"/>
              </a:ext>
            </a:extLst>
          </p:cNvPr>
          <p:cNvPicPr>
            <a:picLocks noChangeAspect="1"/>
          </p:cNvPicPr>
          <p:nvPr/>
        </p:nvPicPr>
        <p:blipFill>
          <a:blip r:embed="rId3"/>
          <a:stretch>
            <a:fillRect/>
          </a:stretch>
        </p:blipFill>
        <p:spPr>
          <a:xfrm>
            <a:off x="1814732" y="1378635"/>
            <a:ext cx="8609428" cy="38967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086" name="Straight Connector 6">
            <a:extLst>
              <a:ext uri="{FF2B5EF4-FFF2-40B4-BE49-F238E27FC236}">
                <a16:creationId xmlns:a16="http://schemas.microsoft.com/office/drawing/2014/main" id="{EB208BB5-BD86-BFEC-E58D-EF4C49112B9F}"/>
              </a:ext>
            </a:extLst>
          </p:cNvPr>
          <p:cNvCxnSpPr>
            <a:cxnSpLocks noChangeShapeType="1"/>
          </p:cNvCxnSpPr>
          <p:nvPr/>
        </p:nvCxnSpPr>
        <p:spPr bwMode="auto">
          <a:xfrm>
            <a:off x="1905001" y="6781800"/>
            <a:ext cx="8023225" cy="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Box 2">
            <a:extLst>
              <a:ext uri="{FF2B5EF4-FFF2-40B4-BE49-F238E27FC236}">
                <a16:creationId xmlns:a16="http://schemas.microsoft.com/office/drawing/2014/main" id="{8EC77876-C3CC-74ED-602D-89385528B9EA}"/>
              </a:ext>
            </a:extLst>
          </p:cNvPr>
          <p:cNvSpPr txBox="1">
            <a:spLocks noChangeArrowheads="1"/>
          </p:cNvSpPr>
          <p:nvPr/>
        </p:nvSpPr>
        <p:spPr bwMode="auto">
          <a:xfrm>
            <a:off x="1524001" y="1"/>
            <a:ext cx="529883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4400" i="0" baseline="0" dirty="0">
                <a:solidFill>
                  <a:schemeClr val="accent6"/>
                </a:solidFill>
                <a:latin typeface="Calibri Light" panose="020F0302020204030204" pitchFamily="34" charset="0"/>
                <a:cs typeface="Calibri Light" panose="020F0302020204030204" pitchFamily="34" charset="0"/>
              </a:rPr>
              <a:t>Optical storage devices</a:t>
            </a:r>
          </a:p>
        </p:txBody>
      </p:sp>
      <p:pic>
        <p:nvPicPr>
          <p:cNvPr id="3" name="Picture 2">
            <a:extLst>
              <a:ext uri="{FF2B5EF4-FFF2-40B4-BE49-F238E27FC236}">
                <a16:creationId xmlns:a16="http://schemas.microsoft.com/office/drawing/2014/main" id="{98487DDF-035F-7489-6677-4FA4DB6C7034}"/>
              </a:ext>
            </a:extLst>
          </p:cNvPr>
          <p:cNvPicPr>
            <a:picLocks noChangeAspect="1"/>
          </p:cNvPicPr>
          <p:nvPr/>
        </p:nvPicPr>
        <p:blipFill>
          <a:blip r:embed="rId3"/>
          <a:stretch>
            <a:fillRect/>
          </a:stretch>
        </p:blipFill>
        <p:spPr>
          <a:xfrm>
            <a:off x="1524001" y="769442"/>
            <a:ext cx="8703211" cy="54625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90644-0A2C-73E4-FD30-EC5C47480B26}"/>
              </a:ext>
            </a:extLst>
          </p:cNvPr>
          <p:cNvPicPr>
            <a:picLocks noChangeAspect="1"/>
          </p:cNvPicPr>
          <p:nvPr/>
        </p:nvPicPr>
        <p:blipFill>
          <a:blip r:embed="rId3"/>
          <a:stretch>
            <a:fillRect/>
          </a:stretch>
        </p:blipFill>
        <p:spPr>
          <a:xfrm>
            <a:off x="1448972" y="444631"/>
            <a:ext cx="8721970" cy="530351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C8F7B1-0B87-9FB0-7258-28170FF0DA49}"/>
              </a:ext>
            </a:extLst>
          </p:cNvPr>
          <p:cNvPicPr>
            <a:picLocks noChangeAspect="1"/>
          </p:cNvPicPr>
          <p:nvPr/>
        </p:nvPicPr>
        <p:blipFill>
          <a:blip r:embed="rId3"/>
          <a:stretch>
            <a:fillRect/>
          </a:stretch>
        </p:blipFill>
        <p:spPr>
          <a:xfrm>
            <a:off x="1657643" y="1269610"/>
            <a:ext cx="9258886" cy="383696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3D000E-D6EA-583B-0A40-B953BD88CB7C}"/>
              </a:ext>
            </a:extLst>
          </p:cNvPr>
          <p:cNvPicPr>
            <a:picLocks noChangeAspect="1"/>
          </p:cNvPicPr>
          <p:nvPr/>
        </p:nvPicPr>
        <p:blipFill>
          <a:blip r:embed="rId3"/>
          <a:stretch>
            <a:fillRect/>
          </a:stretch>
        </p:blipFill>
        <p:spPr>
          <a:xfrm>
            <a:off x="1730326" y="1322364"/>
            <a:ext cx="9158068" cy="393895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124141-098F-217F-C4EF-205EA773C027}"/>
              </a:ext>
            </a:extLst>
          </p:cNvPr>
          <p:cNvPicPr>
            <a:picLocks noChangeAspect="1"/>
          </p:cNvPicPr>
          <p:nvPr/>
        </p:nvPicPr>
        <p:blipFill>
          <a:blip r:embed="rId3"/>
          <a:stretch>
            <a:fillRect/>
          </a:stretch>
        </p:blipFill>
        <p:spPr>
          <a:xfrm>
            <a:off x="1477108" y="1350498"/>
            <a:ext cx="9650437" cy="378421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1D63FB-8703-7A13-8EB8-E658EF65BBE4}"/>
              </a:ext>
            </a:extLst>
          </p:cNvPr>
          <p:cNvPicPr>
            <a:picLocks noChangeAspect="1"/>
          </p:cNvPicPr>
          <p:nvPr/>
        </p:nvPicPr>
        <p:blipFill>
          <a:blip r:embed="rId3"/>
          <a:stretch>
            <a:fillRect/>
          </a:stretch>
        </p:blipFill>
        <p:spPr>
          <a:xfrm>
            <a:off x="1645921" y="1278295"/>
            <a:ext cx="6882839" cy="262190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8931" name="Text Box 3">
            <a:extLst>
              <a:ext uri="{FF2B5EF4-FFF2-40B4-BE49-F238E27FC236}">
                <a16:creationId xmlns:a16="http://schemas.microsoft.com/office/drawing/2014/main" id="{6DE41148-0F79-948B-46E9-5703259B2B99}"/>
              </a:ext>
            </a:extLst>
          </p:cNvPr>
          <p:cNvSpPr txBox="1">
            <a:spLocks noChangeArrowheads="1"/>
          </p:cNvSpPr>
          <p:nvPr/>
        </p:nvSpPr>
        <p:spPr bwMode="auto">
          <a:xfrm>
            <a:off x="1562878" y="702907"/>
            <a:ext cx="745947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4400" dirty="0">
                <a:solidFill>
                  <a:schemeClr val="accent6"/>
                </a:solidFill>
                <a:latin typeface="Calibri Light" panose="020F0302020204030204" pitchFamily="34" charset="0"/>
                <a:cs typeface="Calibri Light" panose="020F0302020204030204" pitchFamily="34" charset="0"/>
              </a:rPr>
              <a:t>SUBSYSTEM INTERCONNECTION</a:t>
            </a:r>
          </a:p>
        </p:txBody>
      </p:sp>
      <p:sp>
        <p:nvSpPr>
          <p:cNvPr id="58372" name="Text Box 4">
            <a:extLst>
              <a:ext uri="{FF2B5EF4-FFF2-40B4-BE49-F238E27FC236}">
                <a16:creationId xmlns:a16="http://schemas.microsoft.com/office/drawing/2014/main" id="{623BFB0C-09C4-C3B3-E818-46349AB0944B}"/>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endParaRPr lang="en-US" altLang="en-US" sz="1800" i="0" baseline="0"/>
          </a:p>
        </p:txBody>
      </p:sp>
      <p:sp>
        <p:nvSpPr>
          <p:cNvPr id="1148933" name="Rectangle 5">
            <a:extLst>
              <a:ext uri="{FF2B5EF4-FFF2-40B4-BE49-F238E27FC236}">
                <a16:creationId xmlns:a16="http://schemas.microsoft.com/office/drawing/2014/main" id="{82E6AC42-7392-574E-44BF-64302D9241FE}"/>
              </a:ext>
            </a:extLst>
          </p:cNvPr>
          <p:cNvSpPr>
            <a:spLocks noChangeArrowheads="1"/>
          </p:cNvSpPr>
          <p:nvPr/>
        </p:nvSpPr>
        <p:spPr bwMode="auto">
          <a:xfrm>
            <a:off x="1639078" y="1617306"/>
            <a:ext cx="82296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en-US" altLang="en-US" sz="2800" dirty="0">
                <a:latin typeface="Times New Roman" panose="02020603050405020304" pitchFamily="18" charset="0"/>
                <a:cs typeface="Times New Roman" panose="02020603050405020304" pitchFamily="18" charset="0"/>
              </a:rPr>
              <a:t>The previous sections outlined the characteristics of the three subsystems (CPU, main memory, and I/O) in a stand-alone computer. In this section, we explore how these three subsystems are interconnected. The interconnection plays an important role because information needs to be exchanged between the three subsystems.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489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489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931" grpId="0"/>
      <p:bldP spid="11489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a:extLst>
              <a:ext uri="{FF2B5EF4-FFF2-40B4-BE49-F238E27FC236}">
                <a16:creationId xmlns:a16="http://schemas.microsoft.com/office/drawing/2014/main" id="{B5908E85-6557-E0F3-534E-BF6206564750}"/>
              </a:ext>
            </a:extLst>
          </p:cNvPr>
          <p:cNvSpPr txBox="1">
            <a:spLocks noChangeArrowheads="1"/>
          </p:cNvSpPr>
          <p:nvPr/>
        </p:nvSpPr>
        <p:spPr bwMode="auto">
          <a:xfrm>
            <a:off x="1524000" y="290423"/>
            <a:ext cx="71839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3600" b="0" i="0" baseline="0" dirty="0">
                <a:solidFill>
                  <a:schemeClr val="accent6"/>
                </a:solidFill>
                <a:latin typeface="Calibri Light" panose="020F0302020204030204" pitchFamily="34" charset="0"/>
                <a:cs typeface="Calibri Light" panose="020F0302020204030204" pitchFamily="34" charset="0"/>
              </a:rPr>
              <a:t>Connecting CPU and memory</a:t>
            </a:r>
          </a:p>
        </p:txBody>
      </p:sp>
      <p:sp>
        <p:nvSpPr>
          <p:cNvPr id="60419" name="Rectangle 3">
            <a:extLst>
              <a:ext uri="{FF2B5EF4-FFF2-40B4-BE49-F238E27FC236}">
                <a16:creationId xmlns:a16="http://schemas.microsoft.com/office/drawing/2014/main" id="{EED8ABEF-2875-4763-E686-93AFE83875AE}"/>
              </a:ext>
            </a:extLst>
          </p:cNvPr>
          <p:cNvSpPr>
            <a:spLocks noChangeArrowheads="1"/>
          </p:cNvSpPr>
          <p:nvPr/>
        </p:nvSpPr>
        <p:spPr bwMode="auto">
          <a:xfrm>
            <a:off x="1524000" y="1055914"/>
            <a:ext cx="89154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2800" b="0" i="0" baseline="0" dirty="0"/>
              <a:t>The CPU and memory are normally connected by three groups of connections, each called a </a:t>
            </a:r>
            <a:r>
              <a:rPr lang="en-US" altLang="en-US" sz="2800" i="0" baseline="0" dirty="0">
                <a:solidFill>
                  <a:schemeClr val="folHlink"/>
                </a:solidFill>
              </a:rPr>
              <a:t>bus</a:t>
            </a:r>
            <a:r>
              <a:rPr lang="en-US" altLang="en-US" sz="2800" b="0" i="0" baseline="0" dirty="0"/>
              <a:t>: </a:t>
            </a:r>
            <a:r>
              <a:rPr lang="en-US" altLang="en-US" sz="2800" b="0" baseline="0" dirty="0"/>
              <a:t>data bus</a:t>
            </a:r>
            <a:r>
              <a:rPr lang="en-US" altLang="en-US" sz="2800" b="0" i="0" baseline="0" dirty="0"/>
              <a:t>, </a:t>
            </a:r>
            <a:r>
              <a:rPr lang="en-US" altLang="en-US" sz="2800" b="0" baseline="0" dirty="0"/>
              <a:t>address bus</a:t>
            </a:r>
            <a:r>
              <a:rPr lang="en-US" altLang="en-US" sz="2800" b="0" i="0" baseline="0" dirty="0"/>
              <a:t>, and </a:t>
            </a:r>
            <a:r>
              <a:rPr lang="en-US" altLang="en-US" sz="2800" b="0" baseline="0" dirty="0"/>
              <a:t>control bus</a:t>
            </a:r>
            <a:r>
              <a:rPr lang="en-US" altLang="en-US" sz="2800" b="0" i="0" baseline="0" dirty="0"/>
              <a:t> (Figure 5.12).</a:t>
            </a:r>
          </a:p>
        </p:txBody>
      </p:sp>
      <p:pic>
        <p:nvPicPr>
          <p:cNvPr id="3" name="Picture 2">
            <a:extLst>
              <a:ext uri="{FF2B5EF4-FFF2-40B4-BE49-F238E27FC236}">
                <a16:creationId xmlns:a16="http://schemas.microsoft.com/office/drawing/2014/main" id="{6EF4D85B-82AE-C3A5-3DCC-3152FC91E3AF}"/>
              </a:ext>
            </a:extLst>
          </p:cNvPr>
          <p:cNvPicPr>
            <a:picLocks noChangeAspect="1"/>
          </p:cNvPicPr>
          <p:nvPr/>
        </p:nvPicPr>
        <p:blipFill>
          <a:blip r:embed="rId3"/>
          <a:stretch>
            <a:fillRect/>
          </a:stretch>
        </p:blipFill>
        <p:spPr>
          <a:xfrm>
            <a:off x="1716258" y="2548262"/>
            <a:ext cx="8539090" cy="361539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a:extLst>
              <a:ext uri="{FF2B5EF4-FFF2-40B4-BE49-F238E27FC236}">
                <a16:creationId xmlns:a16="http://schemas.microsoft.com/office/drawing/2014/main" id="{C52C01DD-A3D7-34DB-EC90-485E1524A8AA}"/>
              </a:ext>
            </a:extLst>
          </p:cNvPr>
          <p:cNvSpPr>
            <a:spLocks noGrp="1"/>
          </p:cNvSpPr>
          <p:nvPr>
            <p:ph type="sldNum" sz="quarter" idx="4294967295"/>
          </p:nvPr>
        </p:nvSpPr>
        <p:spPr>
          <a:xfrm>
            <a:off x="838200" y="6356350"/>
            <a:ext cx="2743200" cy="365125"/>
          </a:xfrm>
          <a:noFill/>
        </p:spPr>
        <p:txBody>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1200" i="0" baseline="0">
                <a:solidFill>
                  <a:schemeClr val="bg2"/>
                </a:solidFill>
                <a:latin typeface="Arial" panose="020B0604020202020204" pitchFamily="34" charset="0"/>
              </a:rPr>
              <a:t>5.</a:t>
            </a:r>
            <a:fld id="{2F485118-3E0D-429A-B63A-86CDC3A9CD8F}" type="slidenum">
              <a:rPr lang="en-US" altLang="en-US" sz="1200" i="0" baseline="0">
                <a:solidFill>
                  <a:schemeClr val="bg2"/>
                </a:solidFill>
                <a:latin typeface="Arial" panose="020B0604020202020204" pitchFamily="34" charset="0"/>
              </a:rPr>
              <a:pPr/>
              <a:t>29</a:t>
            </a:fld>
            <a:endParaRPr lang="en-US" altLang="en-US" sz="1200" i="0" baseline="0">
              <a:solidFill>
                <a:schemeClr val="bg2"/>
              </a:solidFill>
              <a:latin typeface="Arial" panose="020B0604020202020204" pitchFamily="34" charset="0"/>
            </a:endParaRPr>
          </a:p>
        </p:txBody>
      </p:sp>
      <p:sp>
        <p:nvSpPr>
          <p:cNvPr id="62467" name="Text Box 2">
            <a:extLst>
              <a:ext uri="{FF2B5EF4-FFF2-40B4-BE49-F238E27FC236}">
                <a16:creationId xmlns:a16="http://schemas.microsoft.com/office/drawing/2014/main" id="{92F16398-6270-D9ED-46A0-5AC43FEA866F}"/>
              </a:ext>
            </a:extLst>
          </p:cNvPr>
          <p:cNvSpPr txBox="1">
            <a:spLocks noChangeArrowheads="1"/>
          </p:cNvSpPr>
          <p:nvPr/>
        </p:nvSpPr>
        <p:spPr bwMode="auto">
          <a:xfrm>
            <a:off x="1524000" y="365165"/>
            <a:ext cx="44496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3600" b="0" i="0" baseline="0" dirty="0">
                <a:solidFill>
                  <a:schemeClr val="accent6"/>
                </a:solidFill>
                <a:latin typeface="Calibri Light" panose="020F0302020204030204" pitchFamily="34" charset="0"/>
                <a:cs typeface="Calibri Light" panose="020F0302020204030204" pitchFamily="34" charset="0"/>
              </a:rPr>
              <a:t>Connecting I/O devices</a:t>
            </a:r>
          </a:p>
        </p:txBody>
      </p:sp>
      <p:sp>
        <p:nvSpPr>
          <p:cNvPr id="62468" name="Rectangle 3">
            <a:extLst>
              <a:ext uri="{FF2B5EF4-FFF2-40B4-BE49-F238E27FC236}">
                <a16:creationId xmlns:a16="http://schemas.microsoft.com/office/drawing/2014/main" id="{8BC50EFB-1277-A40B-B845-E412E0CD40C2}"/>
              </a:ext>
            </a:extLst>
          </p:cNvPr>
          <p:cNvSpPr>
            <a:spLocks noChangeArrowheads="1"/>
          </p:cNvSpPr>
          <p:nvPr/>
        </p:nvSpPr>
        <p:spPr bwMode="auto">
          <a:xfrm>
            <a:off x="1524000" y="1289179"/>
            <a:ext cx="8915400" cy="47894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2800" b="0" i="0" baseline="0" dirty="0"/>
              <a:t>I/O devices cannot be connected directly to the buses that connect the CPU and memory because the nature of I/O devices is different from the nature of CPU and memory. I/O devices are electromechanical, magnetic, or optical devices, whereas the CPU and memory are electronic devices. I/O devices also operate at a much slower speed than the CPU/memory. There is a need for some sort of intermediary</a:t>
            </a:r>
          </a:p>
          <a:p>
            <a:r>
              <a:rPr lang="en-US" altLang="en-US" sz="2800" b="0" i="0" baseline="0" dirty="0"/>
              <a:t>to handle this difference. Input/output devices are therefore attached to the buses through input/output controllers or interfaces. There is one specific controller for each input/output device (Figure 5.13).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2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6246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40" name="Rectangle 4">
            <a:extLst>
              <a:ext uri="{FF2B5EF4-FFF2-40B4-BE49-F238E27FC236}">
                <a16:creationId xmlns:a16="http://schemas.microsoft.com/office/drawing/2014/main" id="{51B8FA54-A10C-C69F-3643-F715DF8F50C2}"/>
              </a:ext>
            </a:extLst>
          </p:cNvPr>
          <p:cNvSpPr>
            <a:spLocks noChangeArrowheads="1"/>
          </p:cNvSpPr>
          <p:nvPr/>
        </p:nvSpPr>
        <p:spPr bwMode="auto">
          <a:xfrm>
            <a:off x="1676400" y="837853"/>
            <a:ext cx="8839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altLang="en-US" sz="2800" dirty="0">
                <a:latin typeface="Times New Roman" panose="02020603050405020304" pitchFamily="18" charset="0"/>
                <a:cs typeface="Times New Roman" panose="02020603050405020304" pitchFamily="18" charset="0"/>
              </a:rPr>
              <a:t>We can divide the parts that make up a computer into three broad categories or subsystem: </a:t>
            </a:r>
            <a:r>
              <a:rPr lang="en-US" altLang="en-US" sz="2800" dirty="0">
                <a:solidFill>
                  <a:schemeClr val="folHlink"/>
                </a:solidFill>
                <a:latin typeface="Times New Roman" panose="02020603050405020304" pitchFamily="18" charset="0"/>
                <a:cs typeface="Times New Roman" panose="02020603050405020304" pitchFamily="18" charset="0"/>
              </a:rPr>
              <a:t>the central processing unit (CPU),</a:t>
            </a:r>
            <a:r>
              <a:rPr lang="en-US" altLang="en-US" sz="2800" dirty="0">
                <a:latin typeface="Times New Roman" panose="02020603050405020304" pitchFamily="18" charset="0"/>
                <a:cs typeface="Times New Roman" panose="02020603050405020304" pitchFamily="18" charset="0"/>
              </a:rPr>
              <a:t> </a:t>
            </a:r>
            <a:r>
              <a:rPr lang="en-US" altLang="en-US" sz="2800" dirty="0">
                <a:solidFill>
                  <a:schemeClr val="folHlink"/>
                </a:solidFill>
                <a:latin typeface="Times New Roman" panose="02020603050405020304" pitchFamily="18" charset="0"/>
                <a:cs typeface="Times New Roman" panose="02020603050405020304" pitchFamily="18" charset="0"/>
              </a:rPr>
              <a:t>the main memory</a:t>
            </a:r>
            <a:r>
              <a:rPr lang="en-US" altLang="en-US" sz="2800" dirty="0">
                <a:latin typeface="Times New Roman" panose="02020603050405020304" pitchFamily="18" charset="0"/>
                <a:cs typeface="Times New Roman" panose="02020603050405020304" pitchFamily="18" charset="0"/>
              </a:rPr>
              <a:t>, and </a:t>
            </a:r>
            <a:r>
              <a:rPr lang="en-US" altLang="en-US" sz="2800" dirty="0">
                <a:solidFill>
                  <a:schemeClr val="folHlink"/>
                </a:solidFill>
                <a:latin typeface="Times New Roman" panose="02020603050405020304" pitchFamily="18" charset="0"/>
                <a:cs typeface="Times New Roman" panose="02020603050405020304" pitchFamily="18" charset="0"/>
              </a:rPr>
              <a:t>the input/output subsystem.</a:t>
            </a:r>
            <a:r>
              <a:rPr lang="en-US" altLang="en-US" sz="2800" dirty="0">
                <a:latin typeface="Times New Roman" panose="02020603050405020304" pitchFamily="18" charset="0"/>
                <a:cs typeface="Times New Roman" panose="02020603050405020304" pitchFamily="18" charset="0"/>
              </a:rPr>
              <a:t> </a:t>
            </a:r>
          </a:p>
        </p:txBody>
      </p:sp>
      <p:sp>
        <p:nvSpPr>
          <p:cNvPr id="8" name="Text Box 3">
            <a:extLst>
              <a:ext uri="{FF2B5EF4-FFF2-40B4-BE49-F238E27FC236}">
                <a16:creationId xmlns:a16="http://schemas.microsoft.com/office/drawing/2014/main" id="{5657DDD2-E8D2-AD9D-11C6-E47ECEA79167}"/>
              </a:ext>
            </a:extLst>
          </p:cNvPr>
          <p:cNvSpPr txBox="1">
            <a:spLocks noChangeArrowheads="1"/>
          </p:cNvSpPr>
          <p:nvPr/>
        </p:nvSpPr>
        <p:spPr bwMode="auto">
          <a:xfrm>
            <a:off x="1524001" y="1"/>
            <a:ext cx="376462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4400" dirty="0">
                <a:solidFill>
                  <a:schemeClr val="accent6"/>
                </a:solidFill>
                <a:latin typeface="Calibri Light" panose="020F0302020204030204" pitchFamily="34" charset="0"/>
                <a:cs typeface="Calibri Light" panose="020F0302020204030204" pitchFamily="34" charset="0"/>
              </a:rPr>
              <a:t>INTRODUCTION</a:t>
            </a:r>
          </a:p>
        </p:txBody>
      </p:sp>
      <p:pic>
        <p:nvPicPr>
          <p:cNvPr id="4" name="Picture 3">
            <a:extLst>
              <a:ext uri="{FF2B5EF4-FFF2-40B4-BE49-F238E27FC236}">
                <a16:creationId xmlns:a16="http://schemas.microsoft.com/office/drawing/2014/main" id="{4799928A-8C69-DAAB-2CB4-ABD8ED6D6130}"/>
              </a:ext>
            </a:extLst>
          </p:cNvPr>
          <p:cNvPicPr>
            <a:picLocks noChangeAspect="1"/>
          </p:cNvPicPr>
          <p:nvPr/>
        </p:nvPicPr>
        <p:blipFill>
          <a:blip r:embed="rId3"/>
          <a:stretch>
            <a:fillRect/>
          </a:stretch>
        </p:blipFill>
        <p:spPr>
          <a:xfrm>
            <a:off x="1406769" y="2291259"/>
            <a:ext cx="9108831" cy="38563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89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540"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3BD4A1-E681-E08C-A80B-3628A5129F68}"/>
              </a:ext>
            </a:extLst>
          </p:cNvPr>
          <p:cNvPicPr>
            <a:picLocks noChangeAspect="1"/>
          </p:cNvPicPr>
          <p:nvPr/>
        </p:nvPicPr>
        <p:blipFill>
          <a:blip r:embed="rId3"/>
          <a:stretch>
            <a:fillRect/>
          </a:stretch>
        </p:blipFill>
        <p:spPr>
          <a:xfrm>
            <a:off x="1969477" y="1294227"/>
            <a:ext cx="9031458" cy="430471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60FA55-9035-F5A6-16BC-6F187002CA0F}"/>
              </a:ext>
            </a:extLst>
          </p:cNvPr>
          <p:cNvPicPr>
            <a:picLocks noChangeAspect="1"/>
          </p:cNvPicPr>
          <p:nvPr/>
        </p:nvPicPr>
        <p:blipFill>
          <a:blip r:embed="rId3"/>
          <a:stretch>
            <a:fillRect/>
          </a:stretch>
        </p:blipFill>
        <p:spPr>
          <a:xfrm>
            <a:off x="1786597" y="1097280"/>
            <a:ext cx="9087729" cy="488148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FA1AF7-856E-D8FE-4117-8632A33D030E}"/>
              </a:ext>
            </a:extLst>
          </p:cNvPr>
          <p:cNvPicPr>
            <a:picLocks noChangeAspect="1"/>
          </p:cNvPicPr>
          <p:nvPr/>
        </p:nvPicPr>
        <p:blipFill>
          <a:blip r:embed="rId3"/>
          <a:stretch>
            <a:fillRect/>
          </a:stretch>
        </p:blipFill>
        <p:spPr>
          <a:xfrm>
            <a:off x="1744394" y="872198"/>
            <a:ext cx="9242474" cy="517691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5045AC-3266-B98E-EFD2-864F9F11B0CF}"/>
              </a:ext>
            </a:extLst>
          </p:cNvPr>
          <p:cNvPicPr>
            <a:picLocks noChangeAspect="1"/>
          </p:cNvPicPr>
          <p:nvPr/>
        </p:nvPicPr>
        <p:blipFill>
          <a:blip r:embed="rId3"/>
          <a:stretch>
            <a:fillRect/>
          </a:stretch>
        </p:blipFill>
        <p:spPr>
          <a:xfrm>
            <a:off x="1533378" y="661183"/>
            <a:ext cx="9777047" cy="561300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1">
            <a:extLst>
              <a:ext uri="{FF2B5EF4-FFF2-40B4-BE49-F238E27FC236}">
                <a16:creationId xmlns:a16="http://schemas.microsoft.com/office/drawing/2014/main" id="{3FFF7E48-6B42-E4C4-2A86-12FAB0B3C503}"/>
              </a:ext>
            </a:extLst>
          </p:cNvPr>
          <p:cNvSpPr>
            <a:spLocks noGrp="1"/>
          </p:cNvSpPr>
          <p:nvPr>
            <p:ph type="sldNum" sz="quarter" idx="4294967295"/>
          </p:nvPr>
        </p:nvSpPr>
        <p:spPr>
          <a:xfrm>
            <a:off x="838200" y="6356350"/>
            <a:ext cx="2743200" cy="365125"/>
          </a:xfrm>
          <a:noFill/>
        </p:spPr>
        <p:txBody>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1200" i="0" baseline="0">
                <a:solidFill>
                  <a:schemeClr val="bg2"/>
                </a:solidFill>
                <a:latin typeface="Arial" panose="020B0604020202020204" pitchFamily="34" charset="0"/>
              </a:rPr>
              <a:t>5.</a:t>
            </a:r>
            <a:fld id="{11B14697-C500-4C1F-950A-03C268A20B37}" type="slidenum">
              <a:rPr lang="en-US" altLang="en-US" sz="1200" i="0" baseline="0">
                <a:solidFill>
                  <a:schemeClr val="bg2"/>
                </a:solidFill>
                <a:latin typeface="Arial" panose="020B0604020202020204" pitchFamily="34" charset="0"/>
              </a:rPr>
              <a:pPr/>
              <a:t>34</a:t>
            </a:fld>
            <a:endParaRPr lang="en-US" altLang="en-US" sz="1200" i="0" baseline="0">
              <a:solidFill>
                <a:schemeClr val="bg2"/>
              </a:solidFill>
              <a:latin typeface="Arial" panose="020B0604020202020204" pitchFamily="34" charset="0"/>
            </a:endParaRPr>
          </a:p>
        </p:txBody>
      </p:sp>
      <p:sp>
        <p:nvSpPr>
          <p:cNvPr id="72707" name="Text Box 2">
            <a:extLst>
              <a:ext uri="{FF2B5EF4-FFF2-40B4-BE49-F238E27FC236}">
                <a16:creationId xmlns:a16="http://schemas.microsoft.com/office/drawing/2014/main" id="{2AC24E56-B753-3E88-7268-5361E063E2B6}"/>
              </a:ext>
            </a:extLst>
          </p:cNvPr>
          <p:cNvSpPr txBox="1">
            <a:spLocks noChangeArrowheads="1"/>
          </p:cNvSpPr>
          <p:nvPr/>
        </p:nvSpPr>
        <p:spPr bwMode="auto">
          <a:xfrm>
            <a:off x="1496008" y="522515"/>
            <a:ext cx="77606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3600" b="0" i="0" baseline="0" dirty="0">
                <a:solidFill>
                  <a:schemeClr val="accent6"/>
                </a:solidFill>
                <a:latin typeface="Calibri Light" panose="020F0302020204030204" pitchFamily="34" charset="0"/>
                <a:cs typeface="Calibri Light" panose="020F0302020204030204" pitchFamily="34" charset="0"/>
              </a:rPr>
              <a:t>Addressing input/output devices</a:t>
            </a:r>
          </a:p>
        </p:txBody>
      </p:sp>
      <p:sp>
        <p:nvSpPr>
          <p:cNvPr id="72708" name="Rectangle 3">
            <a:extLst>
              <a:ext uri="{FF2B5EF4-FFF2-40B4-BE49-F238E27FC236}">
                <a16:creationId xmlns:a16="http://schemas.microsoft.com/office/drawing/2014/main" id="{68351193-558F-03FD-0F63-6528C6B23757}"/>
              </a:ext>
            </a:extLst>
          </p:cNvPr>
          <p:cNvSpPr>
            <a:spLocks noChangeArrowheads="1"/>
          </p:cNvSpPr>
          <p:nvPr/>
        </p:nvSpPr>
        <p:spPr bwMode="auto">
          <a:xfrm>
            <a:off x="1496008" y="1270520"/>
            <a:ext cx="8915400" cy="3508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2800" b="0" i="0" baseline="0" dirty="0"/>
              <a:t>The CPU usually uses the same bus to read data from or write data to main memory and I/O device. The only difference is the instruction. If the instruction refers to a word in main memory, data transfer is between main memory and the CPU. If the instruction identifies an I/O device, data transfer is between the I/O device and the CPU. There are two methods for handling the addressing of I/O devices: isolated I/O and memory-mapped I/O.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D5AA5E-8700-2ACF-953A-BAF93593B831}"/>
              </a:ext>
            </a:extLst>
          </p:cNvPr>
          <p:cNvPicPr>
            <a:picLocks noChangeAspect="1"/>
          </p:cNvPicPr>
          <p:nvPr/>
        </p:nvPicPr>
        <p:blipFill>
          <a:blip r:embed="rId3"/>
          <a:stretch>
            <a:fillRect/>
          </a:stretch>
        </p:blipFill>
        <p:spPr>
          <a:xfrm>
            <a:off x="1730326" y="886264"/>
            <a:ext cx="9031459" cy="483928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CAEF7-C58D-5445-BD38-220218A93452}"/>
              </a:ext>
            </a:extLst>
          </p:cNvPr>
          <p:cNvPicPr>
            <a:picLocks noChangeAspect="1"/>
          </p:cNvPicPr>
          <p:nvPr/>
        </p:nvPicPr>
        <p:blipFill>
          <a:blip r:embed="rId3"/>
          <a:stretch>
            <a:fillRect/>
          </a:stretch>
        </p:blipFill>
        <p:spPr>
          <a:xfrm>
            <a:off x="1420837" y="956604"/>
            <a:ext cx="9777046" cy="474081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3395" name="Text Box 3">
            <a:extLst>
              <a:ext uri="{FF2B5EF4-FFF2-40B4-BE49-F238E27FC236}">
                <a16:creationId xmlns:a16="http://schemas.microsoft.com/office/drawing/2014/main" id="{324F7F17-2BF9-4400-92E6-8BDB2B491D22}"/>
              </a:ext>
            </a:extLst>
          </p:cNvPr>
          <p:cNvSpPr txBox="1">
            <a:spLocks noChangeArrowheads="1"/>
          </p:cNvSpPr>
          <p:nvPr/>
        </p:nvSpPr>
        <p:spPr bwMode="auto">
          <a:xfrm>
            <a:off x="1708150" y="254541"/>
            <a:ext cx="534011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4400" dirty="0">
                <a:solidFill>
                  <a:schemeClr val="accent6"/>
                </a:solidFill>
                <a:latin typeface="Calibri Light" panose="020F0302020204030204" pitchFamily="34" charset="0"/>
                <a:cs typeface="Calibri Light" panose="020F0302020204030204" pitchFamily="34" charset="0"/>
              </a:rPr>
              <a:t>PROGRAM EXECUTION</a:t>
            </a:r>
          </a:p>
        </p:txBody>
      </p:sp>
      <p:sp>
        <p:nvSpPr>
          <p:cNvPr id="78851" name="Text Box 4">
            <a:extLst>
              <a:ext uri="{FF2B5EF4-FFF2-40B4-BE49-F238E27FC236}">
                <a16:creationId xmlns:a16="http://schemas.microsoft.com/office/drawing/2014/main" id="{A20675EB-CBA8-A0AF-1F4E-E608C813FF3C}"/>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endParaRPr lang="en-US" altLang="en-US" sz="1800" i="0" baseline="0"/>
          </a:p>
        </p:txBody>
      </p:sp>
      <p:sp>
        <p:nvSpPr>
          <p:cNvPr id="1083397" name="Rectangle 5">
            <a:extLst>
              <a:ext uri="{FF2B5EF4-FFF2-40B4-BE49-F238E27FC236}">
                <a16:creationId xmlns:a16="http://schemas.microsoft.com/office/drawing/2014/main" id="{E48F1F4A-4D19-1BE6-019B-F83CA0F3048C}"/>
              </a:ext>
            </a:extLst>
          </p:cNvPr>
          <p:cNvSpPr>
            <a:spLocks noChangeArrowheads="1"/>
          </p:cNvSpPr>
          <p:nvPr/>
        </p:nvSpPr>
        <p:spPr bwMode="auto">
          <a:xfrm>
            <a:off x="1708150" y="1042622"/>
            <a:ext cx="82296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en-US" altLang="en-US" sz="2800" dirty="0">
                <a:latin typeface="Times New Roman" panose="02020603050405020304" pitchFamily="18" charset="0"/>
                <a:cs typeface="Times New Roman" panose="02020603050405020304" pitchFamily="18" charset="0"/>
              </a:rPr>
              <a:t>Today, general-purpose computers use a set of instructions called a program to process data. A computer executes the program to create output data from input data. Both the program and the data are stored in memory.</a:t>
            </a:r>
          </a:p>
        </p:txBody>
      </p:sp>
      <p:pic>
        <p:nvPicPr>
          <p:cNvPr id="3" name="Picture 2">
            <a:extLst>
              <a:ext uri="{FF2B5EF4-FFF2-40B4-BE49-F238E27FC236}">
                <a16:creationId xmlns:a16="http://schemas.microsoft.com/office/drawing/2014/main" id="{6EC35EDA-74B0-F837-512E-D5D3333C61D9}"/>
              </a:ext>
            </a:extLst>
          </p:cNvPr>
          <p:cNvPicPr>
            <a:picLocks noChangeAspect="1"/>
          </p:cNvPicPr>
          <p:nvPr/>
        </p:nvPicPr>
        <p:blipFill>
          <a:blip r:embed="rId3"/>
          <a:stretch>
            <a:fillRect/>
          </a:stretch>
        </p:blipFill>
        <p:spPr>
          <a:xfrm>
            <a:off x="1565276" y="3900358"/>
            <a:ext cx="9141655" cy="1712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33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83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3395" grpId="0"/>
      <p:bldP spid="108339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a:extLst>
              <a:ext uri="{FF2B5EF4-FFF2-40B4-BE49-F238E27FC236}">
                <a16:creationId xmlns:a16="http://schemas.microsoft.com/office/drawing/2014/main" id="{48716238-49DD-25D6-D8B3-03D58144B8E7}"/>
              </a:ext>
            </a:extLst>
          </p:cNvPr>
          <p:cNvSpPr txBox="1">
            <a:spLocks noChangeArrowheads="1"/>
          </p:cNvSpPr>
          <p:nvPr/>
        </p:nvSpPr>
        <p:spPr bwMode="auto">
          <a:xfrm>
            <a:off x="1524000" y="0"/>
            <a:ext cx="42437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3600" b="0" i="0" baseline="0" dirty="0">
                <a:solidFill>
                  <a:schemeClr val="accent6"/>
                </a:solidFill>
                <a:latin typeface="Calibri Light" panose="020F0302020204030204" pitchFamily="34" charset="0"/>
                <a:cs typeface="Calibri Light" panose="020F0302020204030204" pitchFamily="34" charset="0"/>
              </a:rPr>
              <a:t>Machine cycle</a:t>
            </a:r>
          </a:p>
        </p:txBody>
      </p:sp>
      <p:sp>
        <p:nvSpPr>
          <p:cNvPr id="80899" name="Rectangle 3">
            <a:extLst>
              <a:ext uri="{FF2B5EF4-FFF2-40B4-BE49-F238E27FC236}">
                <a16:creationId xmlns:a16="http://schemas.microsoft.com/office/drawing/2014/main" id="{8F935D7A-DA33-797C-1E59-00C21FCA5B9A}"/>
              </a:ext>
            </a:extLst>
          </p:cNvPr>
          <p:cNvSpPr>
            <a:spLocks noChangeArrowheads="1"/>
          </p:cNvSpPr>
          <p:nvPr/>
        </p:nvSpPr>
        <p:spPr bwMode="auto">
          <a:xfrm>
            <a:off x="1524000" y="533401"/>
            <a:ext cx="89154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2800" b="0" i="0" baseline="0" dirty="0"/>
              <a:t>The CPU uses repeating </a:t>
            </a:r>
            <a:r>
              <a:rPr lang="en-US" altLang="en-US" sz="2800" i="0" baseline="0" dirty="0"/>
              <a:t>machine cycles</a:t>
            </a:r>
            <a:r>
              <a:rPr lang="en-US" altLang="en-US" sz="2800" b="0" i="0" baseline="0" dirty="0"/>
              <a:t> to execute instructions in the program, one by one, from beginning to end. A simplified cycle can consist of three phases: </a:t>
            </a:r>
            <a:r>
              <a:rPr lang="en-US" altLang="en-US" sz="2800" baseline="0" dirty="0"/>
              <a:t>fetch</a:t>
            </a:r>
            <a:r>
              <a:rPr lang="en-US" altLang="en-US" sz="2800" b="0" i="0" baseline="0" dirty="0"/>
              <a:t>, </a:t>
            </a:r>
            <a:r>
              <a:rPr lang="en-US" altLang="en-US" sz="2800" baseline="0" dirty="0"/>
              <a:t>decode</a:t>
            </a:r>
            <a:r>
              <a:rPr lang="en-US" altLang="en-US" sz="2800" b="0" i="0" baseline="0" dirty="0"/>
              <a:t>, and </a:t>
            </a:r>
            <a:r>
              <a:rPr lang="en-US" altLang="en-US" sz="2800" baseline="0" dirty="0"/>
              <a:t>execute</a:t>
            </a:r>
            <a:r>
              <a:rPr lang="en-US" altLang="en-US" sz="2800" b="0" i="0" baseline="0" dirty="0"/>
              <a:t> (Figure 5.19).</a:t>
            </a:r>
          </a:p>
        </p:txBody>
      </p:sp>
      <p:pic>
        <p:nvPicPr>
          <p:cNvPr id="4" name="Picture 3">
            <a:extLst>
              <a:ext uri="{FF2B5EF4-FFF2-40B4-BE49-F238E27FC236}">
                <a16:creationId xmlns:a16="http://schemas.microsoft.com/office/drawing/2014/main" id="{35D9C500-17CA-4A38-A8B5-619F91A8F61D}"/>
              </a:ext>
            </a:extLst>
          </p:cNvPr>
          <p:cNvPicPr>
            <a:picLocks noChangeAspect="1"/>
          </p:cNvPicPr>
          <p:nvPr/>
        </p:nvPicPr>
        <p:blipFill>
          <a:blip r:embed="rId3"/>
          <a:stretch>
            <a:fillRect/>
          </a:stretch>
        </p:blipFill>
        <p:spPr>
          <a:xfrm>
            <a:off x="1524000" y="2333626"/>
            <a:ext cx="8915400" cy="399097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2">
            <a:extLst>
              <a:ext uri="{FF2B5EF4-FFF2-40B4-BE49-F238E27FC236}">
                <a16:creationId xmlns:a16="http://schemas.microsoft.com/office/drawing/2014/main" id="{57EB2810-B7B3-C92F-0CCD-BD321EA69E21}"/>
              </a:ext>
            </a:extLst>
          </p:cNvPr>
          <p:cNvSpPr txBox="1">
            <a:spLocks noChangeArrowheads="1"/>
          </p:cNvSpPr>
          <p:nvPr/>
        </p:nvSpPr>
        <p:spPr bwMode="auto">
          <a:xfrm>
            <a:off x="1524001" y="127342"/>
            <a:ext cx="4526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3600" b="0" i="0" baseline="0" dirty="0">
                <a:solidFill>
                  <a:schemeClr val="accent6"/>
                </a:solidFill>
                <a:latin typeface="Calibri Light" panose="020F0302020204030204" pitchFamily="34" charset="0"/>
                <a:cs typeface="Calibri Light" panose="020F0302020204030204" pitchFamily="34" charset="0"/>
              </a:rPr>
              <a:t>Input/output operation</a:t>
            </a:r>
          </a:p>
        </p:txBody>
      </p:sp>
      <p:sp>
        <p:nvSpPr>
          <p:cNvPr id="82948" name="Rectangle 3">
            <a:extLst>
              <a:ext uri="{FF2B5EF4-FFF2-40B4-BE49-F238E27FC236}">
                <a16:creationId xmlns:a16="http://schemas.microsoft.com/office/drawing/2014/main" id="{C19296AE-9236-B6FA-1EB1-A9725E05AA51}"/>
              </a:ext>
            </a:extLst>
          </p:cNvPr>
          <p:cNvSpPr>
            <a:spLocks noChangeArrowheads="1"/>
          </p:cNvSpPr>
          <p:nvPr/>
        </p:nvSpPr>
        <p:spPr bwMode="auto">
          <a:xfrm>
            <a:off x="1524001" y="901016"/>
            <a:ext cx="8915400" cy="30813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2800" b="0" i="0" baseline="0" dirty="0"/>
              <a:t>Commands are required to transfer data from I/O devices to the CPU and memory. Because I/O devices operate at much slower speeds than the CPU, the operation of the CPU must be somehow synchronized with the I/O devices. Three methods have been devised for this synchronization: programmed I/O, interrupt driven I/O, and direct memory access (DMA).</a:t>
            </a:r>
          </a:p>
        </p:txBody>
      </p:sp>
      <p:sp>
        <p:nvSpPr>
          <p:cNvPr id="82949" name="Rectangle 6">
            <a:extLst>
              <a:ext uri="{FF2B5EF4-FFF2-40B4-BE49-F238E27FC236}">
                <a16:creationId xmlns:a16="http://schemas.microsoft.com/office/drawing/2014/main" id="{7EFDBBB0-1A0A-86B9-D9F4-CC394A3545FA}"/>
              </a:ext>
            </a:extLst>
          </p:cNvPr>
          <p:cNvSpPr>
            <a:spLocks noChangeArrowheads="1"/>
          </p:cNvSpPr>
          <p:nvPr/>
        </p:nvSpPr>
        <p:spPr bwMode="auto">
          <a:xfrm>
            <a:off x="1600200" y="4237039"/>
            <a:ext cx="4495800" cy="1646237"/>
          </a:xfrm>
          <a:prstGeom prst="rect">
            <a:avLst/>
          </a:prstGeom>
          <a:noFill/>
          <a:ln>
            <a:noFill/>
          </a:ln>
          <a:effec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spcAft>
                <a:spcPct val="50000"/>
              </a:spcAft>
              <a:buClr>
                <a:schemeClr val="accent6"/>
              </a:buClr>
              <a:buFont typeface="Wingdings" panose="05000000000000000000" pitchFamily="2" charset="2"/>
              <a:buChar char="q"/>
            </a:pPr>
            <a:r>
              <a:rPr lang="en-US" altLang="en-US" sz="2800" b="0" i="0" baseline="0" dirty="0"/>
              <a:t> </a:t>
            </a:r>
            <a:r>
              <a:rPr lang="en-US" altLang="en-US" i="0" baseline="0" dirty="0">
                <a:solidFill>
                  <a:srgbClr val="660066"/>
                </a:solidFill>
              </a:rPr>
              <a:t>Programmed I/O</a:t>
            </a:r>
          </a:p>
          <a:p>
            <a:pPr algn="just">
              <a:spcAft>
                <a:spcPct val="50000"/>
              </a:spcAft>
              <a:buClr>
                <a:schemeClr val="accent6"/>
              </a:buClr>
              <a:buFont typeface="Wingdings" panose="05000000000000000000" pitchFamily="2" charset="2"/>
              <a:buChar char="q"/>
            </a:pPr>
            <a:r>
              <a:rPr lang="en-US" altLang="en-US" i="0" baseline="0" dirty="0">
                <a:solidFill>
                  <a:srgbClr val="660066"/>
                </a:solidFill>
              </a:rPr>
              <a:t> Interrupt driven I/O</a:t>
            </a:r>
          </a:p>
          <a:p>
            <a:pPr algn="just">
              <a:spcAft>
                <a:spcPct val="50000"/>
              </a:spcAft>
              <a:buClr>
                <a:schemeClr val="accent6"/>
              </a:buClr>
              <a:buFont typeface="Wingdings" panose="05000000000000000000" pitchFamily="2" charset="2"/>
              <a:buChar char="q"/>
            </a:pPr>
            <a:r>
              <a:rPr lang="en-US" altLang="en-US" i="0" baseline="0" dirty="0">
                <a:solidFill>
                  <a:srgbClr val="660066"/>
                </a:solidFill>
              </a:rPr>
              <a:t> Direct memory access (DMA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5251" name="Text Box 3">
            <a:extLst>
              <a:ext uri="{FF2B5EF4-FFF2-40B4-BE49-F238E27FC236}">
                <a16:creationId xmlns:a16="http://schemas.microsoft.com/office/drawing/2014/main" id="{EAE7D88C-41F4-7282-4867-53E171D7A995}"/>
              </a:ext>
            </a:extLst>
          </p:cNvPr>
          <p:cNvSpPr txBox="1">
            <a:spLocks noChangeArrowheads="1"/>
          </p:cNvSpPr>
          <p:nvPr/>
        </p:nvSpPr>
        <p:spPr bwMode="auto">
          <a:xfrm>
            <a:off x="1524000" y="1"/>
            <a:ext cx="651832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4400" dirty="0">
                <a:solidFill>
                  <a:schemeClr val="accent6"/>
                </a:solidFill>
                <a:latin typeface="Calibri Light" panose="020F0302020204030204" pitchFamily="34" charset="0"/>
                <a:cs typeface="Calibri Light" panose="020F0302020204030204" pitchFamily="34" charset="0"/>
              </a:rPr>
              <a:t>CENTRAL PROCESSING UNIT</a:t>
            </a:r>
          </a:p>
        </p:txBody>
      </p:sp>
      <p:sp>
        <p:nvSpPr>
          <p:cNvPr id="565253" name="Rectangle 5">
            <a:extLst>
              <a:ext uri="{FF2B5EF4-FFF2-40B4-BE49-F238E27FC236}">
                <a16:creationId xmlns:a16="http://schemas.microsoft.com/office/drawing/2014/main" id="{04D349DB-9D7A-7E5B-B3A5-49E2BE784A6B}"/>
              </a:ext>
            </a:extLst>
          </p:cNvPr>
          <p:cNvSpPr>
            <a:spLocks noChangeArrowheads="1"/>
          </p:cNvSpPr>
          <p:nvPr/>
        </p:nvSpPr>
        <p:spPr bwMode="auto">
          <a:xfrm>
            <a:off x="1676400" y="609601"/>
            <a:ext cx="8229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altLang="en-US" sz="2800" dirty="0">
                <a:latin typeface="Times New Roman" panose="02020603050405020304" pitchFamily="18" charset="0"/>
                <a:cs typeface="Times New Roman" panose="02020603050405020304" pitchFamily="18" charset="0"/>
              </a:rPr>
              <a:t>The </a:t>
            </a:r>
            <a:r>
              <a:rPr lang="en-US" altLang="en-US" sz="2800" dirty="0">
                <a:solidFill>
                  <a:schemeClr val="folHlink"/>
                </a:solidFill>
                <a:latin typeface="Times New Roman" panose="02020603050405020304" pitchFamily="18" charset="0"/>
                <a:cs typeface="Times New Roman" panose="02020603050405020304" pitchFamily="18" charset="0"/>
              </a:rPr>
              <a:t>central processing unit (CPU)</a:t>
            </a:r>
            <a:r>
              <a:rPr lang="en-US" altLang="en-US" sz="2800" dirty="0">
                <a:latin typeface="Times New Roman" panose="02020603050405020304" pitchFamily="18" charset="0"/>
                <a:cs typeface="Times New Roman" panose="02020603050405020304" pitchFamily="18" charset="0"/>
              </a:rPr>
              <a:t> performs operations on data. In most architectures it has three parts: an </a:t>
            </a:r>
            <a:r>
              <a:rPr lang="en-US" altLang="en-US" sz="2800" dirty="0">
                <a:solidFill>
                  <a:schemeClr val="folHlink"/>
                </a:solidFill>
                <a:latin typeface="Times New Roman" panose="02020603050405020304" pitchFamily="18" charset="0"/>
                <a:cs typeface="Times New Roman" panose="02020603050405020304" pitchFamily="18" charset="0"/>
              </a:rPr>
              <a:t>arithmetic logic unit (ALU),</a:t>
            </a:r>
            <a:r>
              <a:rPr lang="en-US" altLang="en-US" sz="2800" dirty="0">
                <a:latin typeface="Times New Roman" panose="02020603050405020304" pitchFamily="18" charset="0"/>
                <a:cs typeface="Times New Roman" panose="02020603050405020304" pitchFamily="18" charset="0"/>
              </a:rPr>
              <a:t> a </a:t>
            </a:r>
            <a:r>
              <a:rPr lang="en-US" altLang="en-US" sz="2800" dirty="0">
                <a:solidFill>
                  <a:schemeClr val="folHlink"/>
                </a:solidFill>
                <a:latin typeface="Times New Roman" panose="02020603050405020304" pitchFamily="18" charset="0"/>
                <a:cs typeface="Times New Roman" panose="02020603050405020304" pitchFamily="18" charset="0"/>
              </a:rPr>
              <a:t>control unit</a:t>
            </a:r>
            <a:r>
              <a:rPr lang="en-US" altLang="en-US" sz="2800" dirty="0">
                <a:latin typeface="Times New Roman" panose="02020603050405020304" pitchFamily="18" charset="0"/>
                <a:cs typeface="Times New Roman" panose="02020603050405020304" pitchFamily="18" charset="0"/>
              </a:rPr>
              <a:t>, and a set of </a:t>
            </a:r>
            <a:r>
              <a:rPr lang="en-US" altLang="en-US" sz="2800" dirty="0">
                <a:solidFill>
                  <a:schemeClr val="folHlink"/>
                </a:solidFill>
                <a:latin typeface="Times New Roman" panose="02020603050405020304" pitchFamily="18" charset="0"/>
                <a:cs typeface="Times New Roman" panose="02020603050405020304" pitchFamily="18" charset="0"/>
              </a:rPr>
              <a:t>registers</a:t>
            </a:r>
            <a:r>
              <a:rPr lang="en-US" altLang="en-US" sz="2800" dirty="0">
                <a:latin typeface="Times New Roman" panose="02020603050405020304" pitchFamily="18" charset="0"/>
                <a:cs typeface="Times New Roman" panose="02020603050405020304" pitchFamily="18" charset="0"/>
              </a:rPr>
              <a:t>, fast storage locations.</a:t>
            </a:r>
          </a:p>
        </p:txBody>
      </p:sp>
      <p:pic>
        <p:nvPicPr>
          <p:cNvPr id="4" name="Picture 3">
            <a:extLst>
              <a:ext uri="{FF2B5EF4-FFF2-40B4-BE49-F238E27FC236}">
                <a16:creationId xmlns:a16="http://schemas.microsoft.com/office/drawing/2014/main" id="{4DA32578-8184-ADF8-9773-7DEEDCEB4488}"/>
              </a:ext>
            </a:extLst>
          </p:cNvPr>
          <p:cNvPicPr>
            <a:picLocks noChangeAspect="1"/>
          </p:cNvPicPr>
          <p:nvPr/>
        </p:nvPicPr>
        <p:blipFill>
          <a:blip r:embed="rId3"/>
          <a:stretch>
            <a:fillRect/>
          </a:stretch>
        </p:blipFill>
        <p:spPr>
          <a:xfrm>
            <a:off x="1524001" y="2409826"/>
            <a:ext cx="8661008" cy="39628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52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5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1" grpId="0"/>
      <p:bldP spid="56525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80E08B-9E14-A8DC-F44F-9865BBC1BE35}"/>
              </a:ext>
            </a:extLst>
          </p:cNvPr>
          <p:cNvPicPr>
            <a:picLocks noChangeAspect="1"/>
          </p:cNvPicPr>
          <p:nvPr/>
        </p:nvPicPr>
        <p:blipFill>
          <a:blip r:embed="rId3"/>
          <a:stretch>
            <a:fillRect/>
          </a:stretch>
        </p:blipFill>
        <p:spPr>
          <a:xfrm>
            <a:off x="1350499" y="548640"/>
            <a:ext cx="9748910" cy="558487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73F707-CA68-FE51-FF47-986C792D3751}"/>
              </a:ext>
            </a:extLst>
          </p:cNvPr>
          <p:cNvPicPr>
            <a:picLocks noChangeAspect="1"/>
          </p:cNvPicPr>
          <p:nvPr/>
        </p:nvPicPr>
        <p:blipFill>
          <a:blip r:embed="rId3"/>
          <a:stretch>
            <a:fillRect/>
          </a:stretch>
        </p:blipFill>
        <p:spPr>
          <a:xfrm>
            <a:off x="1674056" y="914400"/>
            <a:ext cx="9312812" cy="513470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A174E3-6ADC-CE37-BC48-CABA11ED6E81}"/>
              </a:ext>
            </a:extLst>
          </p:cNvPr>
          <p:cNvPicPr>
            <a:picLocks noChangeAspect="1"/>
          </p:cNvPicPr>
          <p:nvPr/>
        </p:nvPicPr>
        <p:blipFill>
          <a:blip r:embed="rId3"/>
          <a:stretch>
            <a:fillRect/>
          </a:stretch>
        </p:blipFill>
        <p:spPr>
          <a:xfrm>
            <a:off x="1561515" y="759655"/>
            <a:ext cx="9523828" cy="543013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AF175C-181B-F9A4-7BF4-4BDAF55D3A57}"/>
              </a:ext>
            </a:extLst>
          </p:cNvPr>
          <p:cNvPicPr>
            <a:picLocks noChangeAspect="1"/>
          </p:cNvPicPr>
          <p:nvPr/>
        </p:nvPicPr>
        <p:blipFill>
          <a:blip r:embed="rId3"/>
          <a:stretch>
            <a:fillRect/>
          </a:stretch>
        </p:blipFill>
        <p:spPr>
          <a:xfrm>
            <a:off x="1688123" y="858129"/>
            <a:ext cx="9664505" cy="5219113"/>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43" name="Text Box 3">
            <a:extLst>
              <a:ext uri="{FF2B5EF4-FFF2-40B4-BE49-F238E27FC236}">
                <a16:creationId xmlns:a16="http://schemas.microsoft.com/office/drawing/2014/main" id="{2D453034-BD39-0277-28CF-A060F6250820}"/>
              </a:ext>
            </a:extLst>
          </p:cNvPr>
          <p:cNvSpPr txBox="1">
            <a:spLocks noChangeArrowheads="1"/>
          </p:cNvSpPr>
          <p:nvPr/>
        </p:nvSpPr>
        <p:spPr bwMode="auto">
          <a:xfrm>
            <a:off x="1447800" y="1186544"/>
            <a:ext cx="650113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4400" dirty="0">
                <a:solidFill>
                  <a:schemeClr val="accent6"/>
                </a:solidFill>
                <a:latin typeface="Calibri Light" panose="020F0302020204030204" pitchFamily="34" charset="0"/>
                <a:cs typeface="Calibri Light" panose="020F0302020204030204" pitchFamily="34" charset="0"/>
              </a:rPr>
              <a:t>DIFFERENT ARCHITECTURES</a:t>
            </a:r>
          </a:p>
        </p:txBody>
      </p:sp>
      <p:sp>
        <p:nvSpPr>
          <p:cNvPr id="93187" name="Text Box 4">
            <a:extLst>
              <a:ext uri="{FF2B5EF4-FFF2-40B4-BE49-F238E27FC236}">
                <a16:creationId xmlns:a16="http://schemas.microsoft.com/office/drawing/2014/main" id="{C253AE71-C724-715D-7B88-A3F1B625C1CC}"/>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endParaRPr lang="en-US" altLang="en-US" sz="1800" i="0" baseline="0"/>
          </a:p>
        </p:txBody>
      </p:sp>
      <p:sp>
        <p:nvSpPr>
          <p:cNvPr id="1085445" name="Rectangle 5">
            <a:extLst>
              <a:ext uri="{FF2B5EF4-FFF2-40B4-BE49-F238E27FC236}">
                <a16:creationId xmlns:a16="http://schemas.microsoft.com/office/drawing/2014/main" id="{0B0A8B92-0B25-ED33-EC9A-959BE70193EC}"/>
              </a:ext>
            </a:extLst>
          </p:cNvPr>
          <p:cNvSpPr>
            <a:spLocks noChangeArrowheads="1"/>
          </p:cNvSpPr>
          <p:nvPr/>
        </p:nvSpPr>
        <p:spPr bwMode="auto">
          <a:xfrm>
            <a:off x="1524000" y="1872344"/>
            <a:ext cx="82296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en-US" altLang="en-US" sz="2800" dirty="0">
                <a:latin typeface="Times New Roman" panose="02020603050405020304" pitchFamily="18" charset="0"/>
                <a:cs typeface="Times New Roman" panose="02020603050405020304" pitchFamily="18" charset="0"/>
              </a:rPr>
              <a:t>The architecture and organization of computers has gone through many changes in recent decades. In this section we discuss some common architectures and organization that differ from the simple computer architecture we discussed earlier.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54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85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3" grpId="0"/>
      <p:bldP spid="108544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a:extLst>
              <a:ext uri="{FF2B5EF4-FFF2-40B4-BE49-F238E27FC236}">
                <a16:creationId xmlns:a16="http://schemas.microsoft.com/office/drawing/2014/main" id="{E0ACD98E-7F8A-847F-3265-FD6E951A2553}"/>
              </a:ext>
            </a:extLst>
          </p:cNvPr>
          <p:cNvSpPr txBox="1">
            <a:spLocks noChangeArrowheads="1"/>
          </p:cNvSpPr>
          <p:nvPr/>
        </p:nvSpPr>
        <p:spPr bwMode="auto">
          <a:xfrm>
            <a:off x="1561322" y="870543"/>
            <a:ext cx="23633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4000" b="0" i="0" baseline="0" dirty="0">
                <a:solidFill>
                  <a:schemeClr val="accent6"/>
                </a:solidFill>
                <a:latin typeface="Calibri Light" panose="020F0302020204030204" pitchFamily="34" charset="0"/>
                <a:cs typeface="Calibri Light" panose="020F0302020204030204" pitchFamily="34" charset="0"/>
              </a:rPr>
              <a:t>CISC</a:t>
            </a:r>
          </a:p>
        </p:txBody>
      </p:sp>
      <p:sp>
        <p:nvSpPr>
          <p:cNvPr id="95235" name="Rectangle 3">
            <a:extLst>
              <a:ext uri="{FF2B5EF4-FFF2-40B4-BE49-F238E27FC236}">
                <a16:creationId xmlns:a16="http://schemas.microsoft.com/office/drawing/2014/main" id="{EE9F77B9-3E75-733F-B316-00D747243CCE}"/>
              </a:ext>
            </a:extLst>
          </p:cNvPr>
          <p:cNvSpPr>
            <a:spLocks noChangeArrowheads="1"/>
          </p:cNvSpPr>
          <p:nvPr/>
        </p:nvSpPr>
        <p:spPr bwMode="auto">
          <a:xfrm>
            <a:off x="1561322" y="1578429"/>
            <a:ext cx="8915400" cy="30813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2800" b="0" i="0" baseline="0" dirty="0"/>
              <a:t>CISC (pronounced </a:t>
            </a:r>
            <a:r>
              <a:rPr lang="en-US" altLang="en-US" sz="2800" b="0" i="0" baseline="0" dirty="0" err="1"/>
              <a:t>sisk</a:t>
            </a:r>
            <a:r>
              <a:rPr lang="en-US" altLang="en-US" sz="2800" b="0" i="0" baseline="0" dirty="0"/>
              <a:t>) stands for complex instruction set computer (CISC). The strategy behind CISC architectures is to have a large set of instructions, including complex ones. Programming CISC-based computers is easier than in other designs because there is a single instruction for both simple and complex tasks. Programmers therefore do not have to write a set of instructions to do a complex task.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5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3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1">
            <a:extLst>
              <a:ext uri="{FF2B5EF4-FFF2-40B4-BE49-F238E27FC236}">
                <a16:creationId xmlns:a16="http://schemas.microsoft.com/office/drawing/2014/main" id="{BC651D88-1696-0475-059B-BF5935DF6C91}"/>
              </a:ext>
            </a:extLst>
          </p:cNvPr>
          <p:cNvSpPr>
            <a:spLocks noGrp="1"/>
          </p:cNvSpPr>
          <p:nvPr>
            <p:ph type="sldNum" sz="quarter" idx="4294967295"/>
          </p:nvPr>
        </p:nvSpPr>
        <p:spPr>
          <a:xfrm>
            <a:off x="838200" y="6356350"/>
            <a:ext cx="2743200" cy="365125"/>
          </a:xfrm>
          <a:noFill/>
        </p:spPr>
        <p:txBody>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1200" i="0" baseline="0">
                <a:solidFill>
                  <a:schemeClr val="bg2"/>
                </a:solidFill>
                <a:latin typeface="Arial" panose="020B0604020202020204" pitchFamily="34" charset="0"/>
              </a:rPr>
              <a:t>5.</a:t>
            </a:r>
            <a:fld id="{024A96A8-1060-4BA3-9FA5-BAF700D7CF21}" type="slidenum">
              <a:rPr lang="en-US" altLang="en-US" sz="1200" i="0" baseline="0">
                <a:solidFill>
                  <a:schemeClr val="bg2"/>
                </a:solidFill>
                <a:latin typeface="Arial" panose="020B0604020202020204" pitchFamily="34" charset="0"/>
              </a:rPr>
              <a:pPr/>
              <a:t>46</a:t>
            </a:fld>
            <a:endParaRPr lang="en-US" altLang="en-US" sz="1200" i="0" baseline="0">
              <a:solidFill>
                <a:schemeClr val="bg2"/>
              </a:solidFill>
              <a:latin typeface="Arial" panose="020B0604020202020204" pitchFamily="34" charset="0"/>
            </a:endParaRPr>
          </a:p>
        </p:txBody>
      </p:sp>
      <p:sp>
        <p:nvSpPr>
          <p:cNvPr id="97283" name="Text Box 2">
            <a:extLst>
              <a:ext uri="{FF2B5EF4-FFF2-40B4-BE49-F238E27FC236}">
                <a16:creationId xmlns:a16="http://schemas.microsoft.com/office/drawing/2014/main" id="{341A6427-8E7C-A797-F72F-E04B8D701699}"/>
              </a:ext>
            </a:extLst>
          </p:cNvPr>
          <p:cNvSpPr txBox="1">
            <a:spLocks noChangeArrowheads="1"/>
          </p:cNvSpPr>
          <p:nvPr/>
        </p:nvSpPr>
        <p:spPr bwMode="auto">
          <a:xfrm>
            <a:off x="1524000" y="861213"/>
            <a:ext cx="20573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4000" b="0" i="0" baseline="0" dirty="0">
                <a:solidFill>
                  <a:schemeClr val="accent6"/>
                </a:solidFill>
                <a:latin typeface="Calibri Light" panose="020F0302020204030204" pitchFamily="34" charset="0"/>
                <a:cs typeface="Calibri Light" panose="020F0302020204030204" pitchFamily="34" charset="0"/>
              </a:rPr>
              <a:t>RISC</a:t>
            </a:r>
          </a:p>
        </p:txBody>
      </p:sp>
      <p:sp>
        <p:nvSpPr>
          <p:cNvPr id="97284" name="Rectangle 3">
            <a:extLst>
              <a:ext uri="{FF2B5EF4-FFF2-40B4-BE49-F238E27FC236}">
                <a16:creationId xmlns:a16="http://schemas.microsoft.com/office/drawing/2014/main" id="{E5505D7D-2FD3-7A0E-24F9-7B06A4ABA31F}"/>
              </a:ext>
            </a:extLst>
          </p:cNvPr>
          <p:cNvSpPr>
            <a:spLocks noChangeArrowheads="1"/>
          </p:cNvSpPr>
          <p:nvPr/>
        </p:nvSpPr>
        <p:spPr bwMode="auto">
          <a:xfrm>
            <a:off x="1524000" y="1569099"/>
            <a:ext cx="8915400" cy="3508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2800" b="0" i="0" baseline="0" dirty="0"/>
              <a:t>RISC (pronounced risk) stands for reduced instruction set computer. The strategy behind RISC architecture is to have a small set of instructions that do a minimum number of simple operations. Complex instructions are simulated using a subset of simple instructions. Programming in RISC is more difficult and time-consuming than in the other design because most of the complex instructions are simulated using simple instructions.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2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7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p:bldP spid="9728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a:extLst>
              <a:ext uri="{FF2B5EF4-FFF2-40B4-BE49-F238E27FC236}">
                <a16:creationId xmlns:a16="http://schemas.microsoft.com/office/drawing/2014/main" id="{CEA64672-D902-C47C-A7E3-0C73E4C1E8C1}"/>
              </a:ext>
            </a:extLst>
          </p:cNvPr>
          <p:cNvSpPr txBox="1">
            <a:spLocks noChangeArrowheads="1"/>
          </p:cNvSpPr>
          <p:nvPr/>
        </p:nvSpPr>
        <p:spPr bwMode="auto">
          <a:xfrm>
            <a:off x="1412033" y="438538"/>
            <a:ext cx="39342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3600" b="0" i="0" baseline="0" dirty="0">
                <a:solidFill>
                  <a:schemeClr val="accent6"/>
                </a:solidFill>
                <a:latin typeface="Calibri Light" panose="020F0302020204030204" pitchFamily="34" charset="0"/>
                <a:cs typeface="Calibri Light" panose="020F0302020204030204" pitchFamily="34" charset="0"/>
              </a:rPr>
              <a:t>Pipelining</a:t>
            </a:r>
          </a:p>
        </p:txBody>
      </p:sp>
      <p:sp>
        <p:nvSpPr>
          <p:cNvPr id="99331" name="Rectangle 3">
            <a:extLst>
              <a:ext uri="{FF2B5EF4-FFF2-40B4-BE49-F238E27FC236}">
                <a16:creationId xmlns:a16="http://schemas.microsoft.com/office/drawing/2014/main" id="{936CE158-7D27-F7A6-CEFC-6D87FD25C365}"/>
              </a:ext>
            </a:extLst>
          </p:cNvPr>
          <p:cNvSpPr>
            <a:spLocks noChangeArrowheads="1"/>
          </p:cNvSpPr>
          <p:nvPr/>
        </p:nvSpPr>
        <p:spPr bwMode="auto">
          <a:xfrm>
            <a:off x="1412033" y="1195874"/>
            <a:ext cx="8915400" cy="47894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2800" b="0" i="0" baseline="0" dirty="0"/>
              <a:t>We have learned that a computer uses three phases of fetch, decode, and execute for each instruction. In early computers, these three phases needed to be done in series for each instruction. In other words, instruction </a:t>
            </a:r>
            <a:r>
              <a:rPr lang="en-US" altLang="en-US" sz="2800" b="0" baseline="0" dirty="0"/>
              <a:t>n</a:t>
            </a:r>
            <a:r>
              <a:rPr lang="en-US" altLang="en-US" sz="2800" b="0" i="0" baseline="0" dirty="0"/>
              <a:t> needs to finish all of these phases before the instruction </a:t>
            </a:r>
            <a:r>
              <a:rPr lang="en-US" altLang="en-US" sz="2800" b="0" baseline="0" dirty="0"/>
              <a:t>n</a:t>
            </a:r>
            <a:r>
              <a:rPr lang="en-US" altLang="en-US" sz="2800" b="0" i="0" baseline="0" dirty="0"/>
              <a:t> + 1 can start its own phases. Modern computers use a technique called </a:t>
            </a:r>
            <a:r>
              <a:rPr lang="en-US" altLang="en-US" sz="2800" i="0" baseline="0" dirty="0">
                <a:solidFill>
                  <a:schemeClr val="folHlink"/>
                </a:solidFill>
              </a:rPr>
              <a:t>pipelining</a:t>
            </a:r>
            <a:r>
              <a:rPr lang="en-US" altLang="en-US" sz="2800" b="0" i="0" baseline="0" dirty="0"/>
              <a:t> to improve the throughput (the total number of instructions performed in each period of time). The idea is that if the control unit can do two or three of these phases simultaneously, the next instruction can start before the previous one is finished.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79D9EC-7121-F54D-FBED-D9509CF3A59C}"/>
              </a:ext>
            </a:extLst>
          </p:cNvPr>
          <p:cNvPicPr>
            <a:picLocks noChangeAspect="1"/>
          </p:cNvPicPr>
          <p:nvPr/>
        </p:nvPicPr>
        <p:blipFill>
          <a:blip r:embed="rId3"/>
          <a:stretch>
            <a:fillRect/>
          </a:stretch>
        </p:blipFill>
        <p:spPr>
          <a:xfrm>
            <a:off x="1716258" y="1041009"/>
            <a:ext cx="9270610" cy="471267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a:extLst>
              <a:ext uri="{FF2B5EF4-FFF2-40B4-BE49-F238E27FC236}">
                <a16:creationId xmlns:a16="http://schemas.microsoft.com/office/drawing/2014/main" id="{C6254944-9B1D-69BC-1B0E-C46174A0A4AD}"/>
              </a:ext>
            </a:extLst>
          </p:cNvPr>
          <p:cNvSpPr txBox="1">
            <a:spLocks noChangeArrowheads="1"/>
          </p:cNvSpPr>
          <p:nvPr/>
        </p:nvSpPr>
        <p:spPr bwMode="auto">
          <a:xfrm>
            <a:off x="1524000" y="0"/>
            <a:ext cx="36029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3600" b="0" i="0" baseline="0" dirty="0">
                <a:solidFill>
                  <a:schemeClr val="accent6"/>
                </a:solidFill>
                <a:latin typeface="Calibri Light" panose="020F0302020204030204" pitchFamily="34" charset="0"/>
                <a:cs typeface="Calibri Light" panose="020F0302020204030204" pitchFamily="34" charset="0"/>
              </a:rPr>
              <a:t>Parallel processing</a:t>
            </a:r>
          </a:p>
        </p:txBody>
      </p:sp>
      <p:sp>
        <p:nvSpPr>
          <p:cNvPr id="103427" name="Rectangle 3">
            <a:extLst>
              <a:ext uri="{FF2B5EF4-FFF2-40B4-BE49-F238E27FC236}">
                <a16:creationId xmlns:a16="http://schemas.microsoft.com/office/drawing/2014/main" id="{312344A7-F11F-EFD6-50B4-55C3D4F3628A}"/>
              </a:ext>
            </a:extLst>
          </p:cNvPr>
          <p:cNvSpPr>
            <a:spLocks noChangeArrowheads="1"/>
          </p:cNvSpPr>
          <p:nvPr/>
        </p:nvSpPr>
        <p:spPr bwMode="auto">
          <a:xfrm>
            <a:off x="1524000" y="533401"/>
            <a:ext cx="8915400" cy="3508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n-US" altLang="en-US" sz="2800" b="0" i="0" baseline="0" dirty="0"/>
              <a:t>Traditionally a computer had a single control unit, a single arithmetic logic unit, and a single memory unit. With the evolution in technology and the drop in the cost of computer hardware, today we can have a single computer with multiple control units, multiple arithmetic logic units and multiple memory units. This idea is referred to as </a:t>
            </a:r>
            <a:r>
              <a:rPr lang="en-US" altLang="en-US" sz="2800" i="0" baseline="0" dirty="0"/>
              <a:t>parallel</a:t>
            </a:r>
            <a:r>
              <a:rPr lang="en-US" altLang="en-US" sz="2800" i="0" baseline="0" dirty="0">
                <a:solidFill>
                  <a:schemeClr val="folHlink"/>
                </a:solidFill>
              </a:rPr>
              <a:t> </a:t>
            </a:r>
            <a:r>
              <a:rPr lang="en-US" altLang="en-US" sz="2800" i="0" baseline="0" dirty="0"/>
              <a:t>processing</a:t>
            </a:r>
            <a:r>
              <a:rPr lang="en-US" altLang="en-US" sz="2800" b="0" i="0" baseline="0" dirty="0"/>
              <a:t>. Like pipelining, parallel processing can improve</a:t>
            </a:r>
          </a:p>
          <a:p>
            <a:pPr algn="just"/>
            <a:r>
              <a:rPr lang="en-US" altLang="en-US" sz="2800" b="0" i="0" baseline="0" dirty="0"/>
              <a:t>throughput.</a:t>
            </a:r>
          </a:p>
        </p:txBody>
      </p:sp>
      <p:pic>
        <p:nvPicPr>
          <p:cNvPr id="4" name="Picture 3">
            <a:extLst>
              <a:ext uri="{FF2B5EF4-FFF2-40B4-BE49-F238E27FC236}">
                <a16:creationId xmlns:a16="http://schemas.microsoft.com/office/drawing/2014/main" id="{D60F5213-EC8C-AF01-2D59-37230857C683}"/>
              </a:ext>
            </a:extLst>
          </p:cNvPr>
          <p:cNvPicPr>
            <a:picLocks noChangeAspect="1"/>
          </p:cNvPicPr>
          <p:nvPr/>
        </p:nvPicPr>
        <p:blipFill>
          <a:blip r:embed="rId3"/>
          <a:stretch>
            <a:fillRect/>
          </a:stretch>
        </p:blipFill>
        <p:spPr>
          <a:xfrm>
            <a:off x="1752600" y="4001014"/>
            <a:ext cx="8559017" cy="23235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4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3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1034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30056575-F1E3-D3F2-D33F-DFACDABA3757}"/>
              </a:ext>
            </a:extLst>
          </p:cNvPr>
          <p:cNvSpPr txBox="1">
            <a:spLocks noChangeArrowheads="1"/>
          </p:cNvSpPr>
          <p:nvPr/>
        </p:nvSpPr>
        <p:spPr bwMode="auto">
          <a:xfrm>
            <a:off x="1638300" y="998376"/>
            <a:ext cx="704322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4400" b="0" i="0" baseline="0" dirty="0">
                <a:solidFill>
                  <a:schemeClr val="accent6"/>
                </a:solidFill>
                <a:latin typeface="Calibri Light" panose="020F0302020204030204" pitchFamily="34" charset="0"/>
                <a:cs typeface="Calibri Light" panose="020F0302020204030204" pitchFamily="34" charset="0"/>
              </a:rPr>
              <a:t>The arithmetic logic unit (ALU)</a:t>
            </a:r>
          </a:p>
        </p:txBody>
      </p:sp>
      <p:sp>
        <p:nvSpPr>
          <p:cNvPr id="13315" name="Rectangle 3">
            <a:extLst>
              <a:ext uri="{FF2B5EF4-FFF2-40B4-BE49-F238E27FC236}">
                <a16:creationId xmlns:a16="http://schemas.microsoft.com/office/drawing/2014/main" id="{278F5EFE-1B70-1F67-9F4C-D31733610D39}"/>
              </a:ext>
            </a:extLst>
          </p:cNvPr>
          <p:cNvSpPr>
            <a:spLocks noChangeArrowheads="1"/>
          </p:cNvSpPr>
          <p:nvPr/>
        </p:nvSpPr>
        <p:spPr bwMode="auto">
          <a:xfrm>
            <a:off x="1638300" y="1653658"/>
            <a:ext cx="8915400" cy="224676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endParaRPr lang="en-US" altLang="en-US" sz="2800" b="0" i="0" baseline="0" dirty="0"/>
          </a:p>
          <a:p>
            <a:pPr algn="just"/>
            <a:r>
              <a:rPr lang="en-US" altLang="en-US" sz="2800" b="0" i="0" baseline="0" dirty="0"/>
              <a:t>The central processing unit (CPU) performs operations on data. In most architectures it has three parts: an arithmetic logic unit (ALU), a control unit, and a set of registers, fast storage locations (Figure 5.2).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554A6E-B505-E176-2469-01E6337DE87A}"/>
              </a:ext>
            </a:extLst>
          </p:cNvPr>
          <p:cNvPicPr>
            <a:picLocks noChangeAspect="1"/>
          </p:cNvPicPr>
          <p:nvPr/>
        </p:nvPicPr>
        <p:blipFill>
          <a:blip r:embed="rId3"/>
          <a:stretch>
            <a:fillRect/>
          </a:stretch>
        </p:blipFill>
        <p:spPr>
          <a:xfrm>
            <a:off x="1533377" y="1294229"/>
            <a:ext cx="9200271" cy="3559126"/>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FF7849-A4C2-D7A2-1CBB-A69250D6DDDC}"/>
              </a:ext>
            </a:extLst>
          </p:cNvPr>
          <p:cNvPicPr>
            <a:picLocks noChangeAspect="1"/>
          </p:cNvPicPr>
          <p:nvPr/>
        </p:nvPicPr>
        <p:blipFill>
          <a:blip r:embed="rId3"/>
          <a:stretch>
            <a:fillRect/>
          </a:stretch>
        </p:blipFill>
        <p:spPr>
          <a:xfrm>
            <a:off x="1463040" y="1111348"/>
            <a:ext cx="9312812" cy="4431323"/>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8277CA-8FC3-F5EE-8ACD-065450CF7A5D}"/>
              </a:ext>
            </a:extLst>
          </p:cNvPr>
          <p:cNvPicPr>
            <a:picLocks noChangeAspect="1"/>
          </p:cNvPicPr>
          <p:nvPr/>
        </p:nvPicPr>
        <p:blipFill>
          <a:blip r:embed="rId3"/>
          <a:stretch>
            <a:fillRect/>
          </a:stretch>
        </p:blipFill>
        <p:spPr>
          <a:xfrm>
            <a:off x="1730327" y="1280160"/>
            <a:ext cx="9186202" cy="3896751"/>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9F17D3-166C-D938-2A27-E0BC9B53D84C}"/>
              </a:ext>
            </a:extLst>
          </p:cNvPr>
          <p:cNvPicPr>
            <a:picLocks noChangeAspect="1"/>
          </p:cNvPicPr>
          <p:nvPr/>
        </p:nvPicPr>
        <p:blipFill>
          <a:blip r:embed="rId3"/>
          <a:stretch>
            <a:fillRect/>
          </a:stretch>
        </p:blipFill>
        <p:spPr>
          <a:xfrm>
            <a:off x="1378634" y="1139483"/>
            <a:ext cx="9467557" cy="3882683"/>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Slide Number Placeholder 1">
            <a:extLst>
              <a:ext uri="{FF2B5EF4-FFF2-40B4-BE49-F238E27FC236}">
                <a16:creationId xmlns:a16="http://schemas.microsoft.com/office/drawing/2014/main" id="{13FAC0C4-6E61-2DA0-50BA-1ED6A99C5110}"/>
              </a:ext>
            </a:extLst>
          </p:cNvPr>
          <p:cNvSpPr>
            <a:spLocks noGrp="1"/>
          </p:cNvSpPr>
          <p:nvPr>
            <p:ph type="sldNum" sz="quarter" idx="4294967295"/>
          </p:nvPr>
        </p:nvSpPr>
        <p:spPr>
          <a:xfrm>
            <a:off x="838200" y="6356350"/>
            <a:ext cx="2743200" cy="365125"/>
          </a:xfrm>
          <a:noFill/>
        </p:spPr>
        <p:txBody>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1200" i="0" baseline="0">
                <a:solidFill>
                  <a:schemeClr val="bg2"/>
                </a:solidFill>
                <a:latin typeface="Arial" panose="020B0604020202020204" pitchFamily="34" charset="0"/>
              </a:rPr>
              <a:t>5.</a:t>
            </a:r>
            <a:fld id="{5B7DE26B-60E4-45B7-8021-6532F80F61D2}" type="slidenum">
              <a:rPr lang="en-US" altLang="en-US" sz="1200" i="0" baseline="0">
                <a:solidFill>
                  <a:schemeClr val="bg2"/>
                </a:solidFill>
                <a:latin typeface="Arial" panose="020B0604020202020204" pitchFamily="34" charset="0"/>
              </a:rPr>
              <a:pPr/>
              <a:t>54</a:t>
            </a:fld>
            <a:endParaRPr lang="en-US" altLang="en-US" sz="1200" i="0" baseline="0">
              <a:solidFill>
                <a:schemeClr val="bg2"/>
              </a:solidFill>
              <a:latin typeface="Arial" panose="020B0604020202020204" pitchFamily="34" charset="0"/>
            </a:endParaRPr>
          </a:p>
        </p:txBody>
      </p:sp>
      <p:sp>
        <p:nvSpPr>
          <p:cNvPr id="1087491" name="Text Box 3">
            <a:extLst>
              <a:ext uri="{FF2B5EF4-FFF2-40B4-BE49-F238E27FC236}">
                <a16:creationId xmlns:a16="http://schemas.microsoft.com/office/drawing/2014/main" id="{25DAC6A2-F3E2-973F-D529-6EB3864C1822}"/>
              </a:ext>
            </a:extLst>
          </p:cNvPr>
          <p:cNvSpPr txBox="1">
            <a:spLocks noChangeArrowheads="1"/>
          </p:cNvSpPr>
          <p:nvPr/>
        </p:nvSpPr>
        <p:spPr bwMode="auto">
          <a:xfrm>
            <a:off x="1524000" y="346788"/>
            <a:ext cx="506029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4400" dirty="0">
                <a:solidFill>
                  <a:schemeClr val="accent6"/>
                </a:solidFill>
                <a:latin typeface="Calibri Light" panose="020F0302020204030204" pitchFamily="34" charset="0"/>
                <a:cs typeface="Calibri Light" panose="020F0302020204030204" pitchFamily="34" charset="0"/>
              </a:rPr>
              <a:t>A SIMPLE COMPUTER</a:t>
            </a:r>
          </a:p>
        </p:txBody>
      </p:sp>
      <p:sp>
        <p:nvSpPr>
          <p:cNvPr id="113668" name="Text Box 4">
            <a:extLst>
              <a:ext uri="{FF2B5EF4-FFF2-40B4-BE49-F238E27FC236}">
                <a16:creationId xmlns:a16="http://schemas.microsoft.com/office/drawing/2014/main" id="{09B6473D-F1AC-10B1-5D76-8D51CF57FD73}"/>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endParaRPr lang="en-US" altLang="en-US" sz="1800" i="0" baseline="0"/>
          </a:p>
        </p:txBody>
      </p:sp>
      <p:sp>
        <p:nvSpPr>
          <p:cNvPr id="1087493" name="Rectangle 5">
            <a:extLst>
              <a:ext uri="{FF2B5EF4-FFF2-40B4-BE49-F238E27FC236}">
                <a16:creationId xmlns:a16="http://schemas.microsoft.com/office/drawing/2014/main" id="{2FF747AB-3096-31CD-5357-30566E76061A}"/>
              </a:ext>
            </a:extLst>
          </p:cNvPr>
          <p:cNvSpPr>
            <a:spLocks noChangeArrowheads="1"/>
          </p:cNvSpPr>
          <p:nvPr/>
        </p:nvSpPr>
        <p:spPr bwMode="auto">
          <a:xfrm>
            <a:off x="1524000" y="1373732"/>
            <a:ext cx="82296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en-US" altLang="en-US" sz="2800" dirty="0">
                <a:latin typeface="Times New Roman" panose="02020603050405020304" pitchFamily="18" charset="0"/>
                <a:cs typeface="Times New Roman" panose="02020603050405020304" pitchFamily="18" charset="0"/>
              </a:rPr>
              <a:t>To explain the architecture of computers as well as their instruction processing, we introduce a simple (unrealistic) computer, as shown in Figure 5.30. Our simple computer has three components: CPU, memory, and an input/output subsystem.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74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874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7491" grpId="0"/>
      <p:bldP spid="108749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D08695-4588-DAFA-8FF1-373F3A23D738}"/>
              </a:ext>
            </a:extLst>
          </p:cNvPr>
          <p:cNvPicPr>
            <a:picLocks noChangeAspect="1"/>
          </p:cNvPicPr>
          <p:nvPr/>
        </p:nvPicPr>
        <p:blipFill>
          <a:blip r:embed="rId3"/>
          <a:stretch>
            <a:fillRect/>
          </a:stretch>
        </p:blipFill>
        <p:spPr>
          <a:xfrm>
            <a:off x="1674054" y="590843"/>
            <a:ext cx="9425355" cy="566928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1">
            <a:extLst>
              <a:ext uri="{FF2B5EF4-FFF2-40B4-BE49-F238E27FC236}">
                <a16:creationId xmlns:a16="http://schemas.microsoft.com/office/drawing/2014/main" id="{DDE7D59F-8794-3995-FDF2-2752E88F1966}"/>
              </a:ext>
            </a:extLst>
          </p:cNvPr>
          <p:cNvSpPr>
            <a:spLocks noGrp="1"/>
          </p:cNvSpPr>
          <p:nvPr>
            <p:ph type="sldNum" sz="quarter" idx="4294967295"/>
          </p:nvPr>
        </p:nvSpPr>
        <p:spPr>
          <a:xfrm>
            <a:off x="838200" y="6356350"/>
            <a:ext cx="2743200" cy="365125"/>
          </a:xfrm>
          <a:noFill/>
        </p:spPr>
        <p:txBody>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1200" i="0" baseline="0">
                <a:solidFill>
                  <a:schemeClr val="bg2"/>
                </a:solidFill>
                <a:latin typeface="Arial" panose="020B0604020202020204" pitchFamily="34" charset="0"/>
              </a:rPr>
              <a:t>5.</a:t>
            </a:r>
            <a:fld id="{26C00207-93D5-4B91-A9D0-76CEE32D4CB1}" type="slidenum">
              <a:rPr lang="en-US" altLang="en-US" sz="1200" i="0" baseline="0">
                <a:solidFill>
                  <a:schemeClr val="bg2"/>
                </a:solidFill>
                <a:latin typeface="Arial" panose="020B0604020202020204" pitchFamily="34" charset="0"/>
              </a:rPr>
              <a:pPr/>
              <a:t>56</a:t>
            </a:fld>
            <a:endParaRPr lang="en-US" altLang="en-US" sz="1200" i="0" baseline="0">
              <a:solidFill>
                <a:schemeClr val="bg2"/>
              </a:solidFill>
              <a:latin typeface="Arial" panose="020B0604020202020204" pitchFamily="34" charset="0"/>
            </a:endParaRPr>
          </a:p>
        </p:txBody>
      </p:sp>
      <p:sp>
        <p:nvSpPr>
          <p:cNvPr id="117763" name="Text Box 2">
            <a:extLst>
              <a:ext uri="{FF2B5EF4-FFF2-40B4-BE49-F238E27FC236}">
                <a16:creationId xmlns:a16="http://schemas.microsoft.com/office/drawing/2014/main" id="{6FB00DB5-F67D-17EF-16DA-C4A206B14023}"/>
              </a:ext>
            </a:extLst>
          </p:cNvPr>
          <p:cNvSpPr txBox="1">
            <a:spLocks noChangeArrowheads="1"/>
          </p:cNvSpPr>
          <p:nvPr/>
        </p:nvSpPr>
        <p:spPr bwMode="auto">
          <a:xfrm>
            <a:off x="1468017" y="541511"/>
            <a:ext cx="344838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4400" b="0" i="0" baseline="0" dirty="0">
                <a:solidFill>
                  <a:schemeClr val="accent6"/>
                </a:solidFill>
                <a:latin typeface="Calibri Light" panose="020F0302020204030204" pitchFamily="34" charset="0"/>
                <a:cs typeface="Calibri Light" panose="020F0302020204030204" pitchFamily="34" charset="0"/>
              </a:rPr>
              <a:t>Instruction set</a:t>
            </a:r>
          </a:p>
        </p:txBody>
      </p:sp>
      <p:sp>
        <p:nvSpPr>
          <p:cNvPr id="117764" name="Rectangle 3">
            <a:extLst>
              <a:ext uri="{FF2B5EF4-FFF2-40B4-BE49-F238E27FC236}">
                <a16:creationId xmlns:a16="http://schemas.microsoft.com/office/drawing/2014/main" id="{554E6BF6-CB3C-4A9C-6F65-06BD5845991E}"/>
              </a:ext>
            </a:extLst>
          </p:cNvPr>
          <p:cNvSpPr>
            <a:spLocks noChangeArrowheads="1"/>
          </p:cNvSpPr>
          <p:nvPr/>
        </p:nvSpPr>
        <p:spPr bwMode="auto">
          <a:xfrm>
            <a:off x="1544216" y="1310952"/>
            <a:ext cx="8915400" cy="39354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2800" b="0" i="0" baseline="0" dirty="0"/>
              <a:t>Our simple computer is capable of having a set of sixteen instructions, although we are using only fourteen of these instructions. Each computer instruction consists of two parts: the </a:t>
            </a:r>
            <a:r>
              <a:rPr lang="en-US" altLang="en-US" sz="2800" i="0" baseline="0" dirty="0">
                <a:solidFill>
                  <a:schemeClr val="folHlink"/>
                </a:solidFill>
              </a:rPr>
              <a:t>operation code (opcode)</a:t>
            </a:r>
            <a:r>
              <a:rPr lang="en-US" altLang="en-US" sz="2800" b="0" i="0" baseline="0" dirty="0"/>
              <a:t> and the </a:t>
            </a:r>
            <a:r>
              <a:rPr lang="en-US" altLang="en-US" sz="2800" i="0" baseline="0" dirty="0">
                <a:solidFill>
                  <a:schemeClr val="folHlink"/>
                </a:solidFill>
              </a:rPr>
              <a:t>operand (s).</a:t>
            </a:r>
            <a:r>
              <a:rPr lang="en-US" altLang="en-US" sz="2800" b="0" i="0" baseline="0" dirty="0"/>
              <a:t> The opcode specifies the type of operation to be performed on the operand (s). Each instruction consists of sixteen bits divided into four 4-bit fields. The leftmost field contains the opcode and the other three fields contains the operand or address of operand (s), as shown in Figure 5.31.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1240CF-B47D-5426-3A62-2703B1949840}"/>
              </a:ext>
            </a:extLst>
          </p:cNvPr>
          <p:cNvPicPr>
            <a:picLocks noChangeAspect="1"/>
          </p:cNvPicPr>
          <p:nvPr/>
        </p:nvPicPr>
        <p:blipFill>
          <a:blip r:embed="rId3"/>
          <a:stretch>
            <a:fillRect/>
          </a:stretch>
        </p:blipFill>
        <p:spPr>
          <a:xfrm>
            <a:off x="1659988" y="1069144"/>
            <a:ext cx="9017390" cy="4698609"/>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Text Box 2">
            <a:extLst>
              <a:ext uri="{FF2B5EF4-FFF2-40B4-BE49-F238E27FC236}">
                <a16:creationId xmlns:a16="http://schemas.microsoft.com/office/drawing/2014/main" id="{6F02F182-6E5D-4524-B3B9-2BF55E4D2BC3}"/>
              </a:ext>
            </a:extLst>
          </p:cNvPr>
          <p:cNvSpPr txBox="1">
            <a:spLocks noChangeArrowheads="1"/>
          </p:cNvSpPr>
          <p:nvPr/>
        </p:nvSpPr>
        <p:spPr bwMode="auto">
          <a:xfrm>
            <a:off x="1524001" y="438539"/>
            <a:ext cx="61006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3600" b="0" i="0" baseline="0" dirty="0">
                <a:solidFill>
                  <a:schemeClr val="accent6"/>
                </a:solidFill>
                <a:latin typeface="Calibri Light" panose="020F0302020204030204" pitchFamily="34" charset="0"/>
                <a:cs typeface="Calibri Light" panose="020F0302020204030204" pitchFamily="34" charset="0"/>
              </a:rPr>
              <a:t>Processing the instructions</a:t>
            </a:r>
          </a:p>
        </p:txBody>
      </p:sp>
      <p:sp>
        <p:nvSpPr>
          <p:cNvPr id="128004" name="Rectangle 3">
            <a:extLst>
              <a:ext uri="{FF2B5EF4-FFF2-40B4-BE49-F238E27FC236}">
                <a16:creationId xmlns:a16="http://schemas.microsoft.com/office/drawing/2014/main" id="{D5FF3AF3-6FA7-2A58-042A-AD10BE265DA6}"/>
              </a:ext>
            </a:extLst>
          </p:cNvPr>
          <p:cNvSpPr>
            <a:spLocks noChangeArrowheads="1"/>
          </p:cNvSpPr>
          <p:nvPr/>
        </p:nvSpPr>
        <p:spPr bwMode="auto">
          <a:xfrm>
            <a:off x="1524001" y="982176"/>
            <a:ext cx="8915400" cy="48936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endParaRPr lang="en-US" altLang="en-US" b="0" i="0" baseline="0" dirty="0"/>
          </a:p>
          <a:p>
            <a:r>
              <a:rPr lang="en-US" altLang="en-US" b="0" i="0" baseline="0" dirty="0"/>
              <a:t>Our simple computer, like most computers, uses machine cycles. A cycle is made of three phases: fetch, decode, and execute. During the fetch phase, the instruction whose address is determined by the PC is obtained from the memory and loaded into the IR. The PC is then incremented to point to the next instruction. During the decode phase, the instruction in IR is decoded and the required operands are fetched from the register or from memory. During the execute phase, the instruction is executed and the results are placed in the appropriate memory location or the register. Once the third phase is completed, the control unit starts the cycle again, but now the PC is pointing to the next instruction. The process continues until the CPU reaches a HALT instruction.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6E2ED6-2F5B-FBED-2704-3EF1B6A28E8F}"/>
              </a:ext>
            </a:extLst>
          </p:cNvPr>
          <p:cNvPicPr>
            <a:picLocks noChangeAspect="1"/>
          </p:cNvPicPr>
          <p:nvPr/>
        </p:nvPicPr>
        <p:blipFill>
          <a:blip r:embed="rId3"/>
          <a:stretch>
            <a:fillRect/>
          </a:stretch>
        </p:blipFill>
        <p:spPr>
          <a:xfrm>
            <a:off x="1491176" y="309490"/>
            <a:ext cx="3798276" cy="365760"/>
          </a:xfrm>
          <a:prstGeom prst="rect">
            <a:avLst/>
          </a:prstGeom>
        </p:spPr>
      </p:pic>
      <p:pic>
        <p:nvPicPr>
          <p:cNvPr id="9" name="Picture 8">
            <a:extLst>
              <a:ext uri="{FF2B5EF4-FFF2-40B4-BE49-F238E27FC236}">
                <a16:creationId xmlns:a16="http://schemas.microsoft.com/office/drawing/2014/main" id="{D099328B-5C6A-22E3-D7E0-EAFB96220BC3}"/>
              </a:ext>
            </a:extLst>
          </p:cNvPr>
          <p:cNvPicPr>
            <a:picLocks noChangeAspect="1"/>
          </p:cNvPicPr>
          <p:nvPr/>
        </p:nvPicPr>
        <p:blipFill>
          <a:blip r:embed="rId4"/>
          <a:stretch>
            <a:fillRect/>
          </a:stretch>
        </p:blipFill>
        <p:spPr>
          <a:xfrm>
            <a:off x="1491177" y="718760"/>
            <a:ext cx="7413672" cy="4176798"/>
          </a:xfrm>
          <a:prstGeom prst="rect">
            <a:avLst/>
          </a:prstGeom>
        </p:spPr>
      </p:pic>
      <p:pic>
        <p:nvPicPr>
          <p:cNvPr id="11" name="Picture 10">
            <a:extLst>
              <a:ext uri="{FF2B5EF4-FFF2-40B4-BE49-F238E27FC236}">
                <a16:creationId xmlns:a16="http://schemas.microsoft.com/office/drawing/2014/main" id="{8950723D-B9D7-46E3-CF06-D457D159F014}"/>
              </a:ext>
            </a:extLst>
          </p:cNvPr>
          <p:cNvPicPr>
            <a:picLocks noChangeAspect="1"/>
          </p:cNvPicPr>
          <p:nvPr/>
        </p:nvPicPr>
        <p:blipFill>
          <a:blip r:embed="rId5"/>
          <a:stretch>
            <a:fillRect/>
          </a:stretch>
        </p:blipFill>
        <p:spPr>
          <a:xfrm>
            <a:off x="1674055" y="4939069"/>
            <a:ext cx="6288260" cy="130698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a:extLst>
              <a:ext uri="{FF2B5EF4-FFF2-40B4-BE49-F238E27FC236}">
                <a16:creationId xmlns:a16="http://schemas.microsoft.com/office/drawing/2014/main" id="{E27FE7C6-D00B-EA25-E52C-DB87C3527F3D}"/>
              </a:ext>
            </a:extLst>
          </p:cNvPr>
          <p:cNvSpPr txBox="1">
            <a:spLocks noChangeArrowheads="1"/>
          </p:cNvSpPr>
          <p:nvPr/>
        </p:nvSpPr>
        <p:spPr bwMode="auto">
          <a:xfrm>
            <a:off x="1524000" y="1138670"/>
            <a:ext cx="304799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4400" b="0" i="0" baseline="0" dirty="0">
                <a:solidFill>
                  <a:schemeClr val="accent6"/>
                </a:solidFill>
                <a:latin typeface="Calibri Light" panose="020F0302020204030204" pitchFamily="34" charset="0"/>
                <a:cs typeface="Calibri Light" panose="020F0302020204030204" pitchFamily="34" charset="0"/>
              </a:rPr>
              <a:t>Registers</a:t>
            </a:r>
          </a:p>
        </p:txBody>
      </p:sp>
      <p:sp>
        <p:nvSpPr>
          <p:cNvPr id="15364" name="Rectangle 3">
            <a:extLst>
              <a:ext uri="{FF2B5EF4-FFF2-40B4-BE49-F238E27FC236}">
                <a16:creationId xmlns:a16="http://schemas.microsoft.com/office/drawing/2014/main" id="{121523A8-A8DD-8D02-9ECD-FCB2C8C43084}"/>
              </a:ext>
            </a:extLst>
          </p:cNvPr>
          <p:cNvSpPr>
            <a:spLocks noChangeArrowheads="1"/>
          </p:cNvSpPr>
          <p:nvPr/>
        </p:nvSpPr>
        <p:spPr bwMode="auto">
          <a:xfrm>
            <a:off x="1600200" y="1908111"/>
            <a:ext cx="89154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n-US" altLang="en-US" sz="2800" b="0" i="0" baseline="0" dirty="0"/>
              <a:t>Registers are fast stand-alone storage locations that hold data temporarily. Multiple registers are needed to facilitate the operation of the CPU. Some of these registers are shown in Figure 5.2.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Text Box 2">
            <a:extLst>
              <a:ext uri="{FF2B5EF4-FFF2-40B4-BE49-F238E27FC236}">
                <a16:creationId xmlns:a16="http://schemas.microsoft.com/office/drawing/2014/main" id="{9407BA47-93FC-25D8-1303-A16F1B867975}"/>
              </a:ext>
            </a:extLst>
          </p:cNvPr>
          <p:cNvSpPr txBox="1">
            <a:spLocks noChangeArrowheads="1"/>
          </p:cNvSpPr>
          <p:nvPr/>
        </p:nvSpPr>
        <p:spPr bwMode="auto">
          <a:xfrm>
            <a:off x="1524000" y="307910"/>
            <a:ext cx="23489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3600" b="0" i="0" baseline="0" dirty="0">
                <a:solidFill>
                  <a:schemeClr val="accent6"/>
                </a:solidFill>
                <a:latin typeface="Calibri Light" panose="020F0302020204030204" pitchFamily="34" charset="0"/>
                <a:cs typeface="Calibri Light" panose="020F0302020204030204" pitchFamily="34" charset="0"/>
              </a:rPr>
              <a:t>An example</a:t>
            </a:r>
          </a:p>
        </p:txBody>
      </p:sp>
      <p:sp>
        <p:nvSpPr>
          <p:cNvPr id="132100" name="Rectangle 3">
            <a:extLst>
              <a:ext uri="{FF2B5EF4-FFF2-40B4-BE49-F238E27FC236}">
                <a16:creationId xmlns:a16="http://schemas.microsoft.com/office/drawing/2014/main" id="{F05534D8-2073-81D8-AD9E-19596CC2B73A}"/>
              </a:ext>
            </a:extLst>
          </p:cNvPr>
          <p:cNvSpPr>
            <a:spLocks noChangeArrowheads="1"/>
          </p:cNvSpPr>
          <p:nvPr/>
        </p:nvSpPr>
        <p:spPr bwMode="auto">
          <a:xfrm>
            <a:off x="1524000" y="1130560"/>
            <a:ext cx="89154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n-US" altLang="en-US" sz="2800" b="0" i="0" baseline="0" dirty="0"/>
              <a:t>Let us show how our simple computer can add two integers A and B and create the result as C. We assume that integers are in two’s complement format. Mathematically, we show this operation as:</a:t>
            </a:r>
          </a:p>
        </p:txBody>
      </p:sp>
      <p:sp>
        <p:nvSpPr>
          <p:cNvPr id="132102" name="Rectangle 6">
            <a:extLst>
              <a:ext uri="{FF2B5EF4-FFF2-40B4-BE49-F238E27FC236}">
                <a16:creationId xmlns:a16="http://schemas.microsoft.com/office/drawing/2014/main" id="{35EE65E9-522D-C2AF-9142-26BFE75212A9}"/>
              </a:ext>
            </a:extLst>
          </p:cNvPr>
          <p:cNvSpPr>
            <a:spLocks noChangeArrowheads="1"/>
          </p:cNvSpPr>
          <p:nvPr/>
        </p:nvSpPr>
        <p:spPr bwMode="auto">
          <a:xfrm>
            <a:off x="1524000" y="4283335"/>
            <a:ext cx="89154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n-US" altLang="en-US" sz="2800" b="0" i="0" baseline="0"/>
              <a:t>We assume that the first two integers are stored in memory locations (40)</a:t>
            </a:r>
            <a:r>
              <a:rPr lang="en-US" altLang="en-US" sz="2800" b="0" i="0" baseline="-25000"/>
              <a:t>16</a:t>
            </a:r>
            <a:r>
              <a:rPr lang="en-US" altLang="en-US" sz="2800" b="0" i="0" baseline="0"/>
              <a:t> and (41)</a:t>
            </a:r>
            <a:r>
              <a:rPr lang="en-US" altLang="en-US" sz="2800" b="0" i="0" baseline="-25000"/>
              <a:t>16</a:t>
            </a:r>
            <a:r>
              <a:rPr lang="en-US" altLang="en-US" sz="2800" b="0" i="0" baseline="0"/>
              <a:t> and the result should be stored in</a:t>
            </a:r>
          </a:p>
          <a:p>
            <a:pPr algn="just"/>
            <a:r>
              <a:rPr lang="en-US" altLang="en-US" sz="2800" b="0" i="0" baseline="0"/>
              <a:t>memory location (42)</a:t>
            </a:r>
            <a:r>
              <a:rPr lang="en-US" altLang="en-US" sz="2800" b="0" i="0" baseline="-25000"/>
              <a:t>16</a:t>
            </a:r>
            <a:r>
              <a:rPr lang="en-US" altLang="en-US" sz="2800" b="0" i="0" baseline="0"/>
              <a:t>. To do the simple addition needs five instructions, as shown next:</a:t>
            </a:r>
          </a:p>
        </p:txBody>
      </p:sp>
      <p:pic>
        <p:nvPicPr>
          <p:cNvPr id="3" name="Picture 2">
            <a:extLst>
              <a:ext uri="{FF2B5EF4-FFF2-40B4-BE49-F238E27FC236}">
                <a16:creationId xmlns:a16="http://schemas.microsoft.com/office/drawing/2014/main" id="{E13A588D-6468-A562-0B84-F363483F4A0B}"/>
              </a:ext>
            </a:extLst>
          </p:cNvPr>
          <p:cNvPicPr>
            <a:picLocks noChangeAspect="1"/>
          </p:cNvPicPr>
          <p:nvPr/>
        </p:nvPicPr>
        <p:blipFill>
          <a:blip r:embed="rId3"/>
          <a:stretch>
            <a:fillRect/>
          </a:stretch>
        </p:blipFill>
        <p:spPr>
          <a:xfrm>
            <a:off x="1640058" y="3030871"/>
            <a:ext cx="8342141" cy="576774"/>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8">
            <a:extLst>
              <a:ext uri="{FF2B5EF4-FFF2-40B4-BE49-F238E27FC236}">
                <a16:creationId xmlns:a16="http://schemas.microsoft.com/office/drawing/2014/main" id="{9A79965C-0665-D1BD-7DC7-D792C79D1D88}"/>
              </a:ext>
            </a:extLst>
          </p:cNvPr>
          <p:cNvSpPr>
            <a:spLocks noChangeArrowheads="1"/>
          </p:cNvSpPr>
          <p:nvPr/>
        </p:nvSpPr>
        <p:spPr bwMode="auto">
          <a:xfrm>
            <a:off x="1600200" y="2286000"/>
            <a:ext cx="89154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n-US" altLang="en-US" sz="2800" b="0" i="0" baseline="0" dirty="0"/>
              <a:t>In the language of our simple computer, these five instructions are encoded as:</a:t>
            </a:r>
          </a:p>
        </p:txBody>
      </p:sp>
      <p:pic>
        <p:nvPicPr>
          <p:cNvPr id="3" name="Picture 2">
            <a:extLst>
              <a:ext uri="{FF2B5EF4-FFF2-40B4-BE49-F238E27FC236}">
                <a16:creationId xmlns:a16="http://schemas.microsoft.com/office/drawing/2014/main" id="{25DD2E04-1D06-E74B-C2CB-1238D9D94DBD}"/>
              </a:ext>
            </a:extLst>
          </p:cNvPr>
          <p:cNvPicPr>
            <a:picLocks noChangeAspect="1"/>
          </p:cNvPicPr>
          <p:nvPr/>
        </p:nvPicPr>
        <p:blipFill>
          <a:blip r:embed="rId3"/>
          <a:stretch>
            <a:fillRect/>
          </a:stretch>
        </p:blipFill>
        <p:spPr>
          <a:xfrm>
            <a:off x="1600200" y="136525"/>
            <a:ext cx="8686800" cy="2149475"/>
          </a:xfrm>
          <a:prstGeom prst="rect">
            <a:avLst/>
          </a:prstGeom>
        </p:spPr>
      </p:pic>
      <p:pic>
        <p:nvPicPr>
          <p:cNvPr id="5" name="Picture 4">
            <a:extLst>
              <a:ext uri="{FF2B5EF4-FFF2-40B4-BE49-F238E27FC236}">
                <a16:creationId xmlns:a16="http://schemas.microsoft.com/office/drawing/2014/main" id="{832EB7A7-ADD7-0503-2A93-B24A38E0DD3D}"/>
              </a:ext>
            </a:extLst>
          </p:cNvPr>
          <p:cNvPicPr>
            <a:picLocks noChangeAspect="1"/>
          </p:cNvPicPr>
          <p:nvPr/>
        </p:nvPicPr>
        <p:blipFill>
          <a:blip r:embed="rId4"/>
          <a:stretch>
            <a:fillRect/>
          </a:stretch>
        </p:blipFill>
        <p:spPr>
          <a:xfrm>
            <a:off x="1294228" y="3232149"/>
            <a:ext cx="8985738" cy="2929499"/>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Text Box 2">
            <a:extLst>
              <a:ext uri="{FF2B5EF4-FFF2-40B4-BE49-F238E27FC236}">
                <a16:creationId xmlns:a16="http://schemas.microsoft.com/office/drawing/2014/main" id="{1910E9A6-A703-2EC2-6996-89811CA5C6A9}"/>
              </a:ext>
            </a:extLst>
          </p:cNvPr>
          <p:cNvSpPr txBox="1">
            <a:spLocks noChangeArrowheads="1"/>
          </p:cNvSpPr>
          <p:nvPr/>
        </p:nvSpPr>
        <p:spPr bwMode="auto">
          <a:xfrm>
            <a:off x="1676400" y="620430"/>
            <a:ext cx="67079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3200" b="0" i="0" baseline="0" dirty="0">
                <a:solidFill>
                  <a:schemeClr val="accent6"/>
                </a:solidFill>
                <a:latin typeface="Calibri Light" panose="020F0302020204030204" pitchFamily="34" charset="0"/>
                <a:cs typeface="Calibri Light" panose="020F0302020204030204" pitchFamily="34" charset="0"/>
              </a:rPr>
              <a:t>Storing program and data</a:t>
            </a:r>
          </a:p>
        </p:txBody>
      </p:sp>
      <p:sp>
        <p:nvSpPr>
          <p:cNvPr id="136196" name="Rectangle 3">
            <a:extLst>
              <a:ext uri="{FF2B5EF4-FFF2-40B4-BE49-F238E27FC236}">
                <a16:creationId xmlns:a16="http://schemas.microsoft.com/office/drawing/2014/main" id="{7A28D209-ADBF-0E78-002E-C948C7895B31}"/>
              </a:ext>
            </a:extLst>
          </p:cNvPr>
          <p:cNvSpPr>
            <a:spLocks noChangeArrowheads="1"/>
          </p:cNvSpPr>
          <p:nvPr/>
        </p:nvSpPr>
        <p:spPr bwMode="auto">
          <a:xfrm>
            <a:off x="1638300" y="1205205"/>
            <a:ext cx="8915400" cy="15696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endParaRPr lang="en-US" altLang="en-US" b="0" i="0" baseline="0" dirty="0"/>
          </a:p>
          <a:p>
            <a:pPr algn="just"/>
            <a:r>
              <a:rPr lang="en-US" altLang="en-US" b="0" i="0" baseline="0" dirty="0"/>
              <a:t>We can store the five-line program in memory starting from location (00)</a:t>
            </a:r>
            <a:r>
              <a:rPr lang="en-US" altLang="en-US" b="0" i="0" baseline="-25000" dirty="0"/>
              <a:t>16</a:t>
            </a:r>
            <a:r>
              <a:rPr lang="en-US" altLang="en-US" b="0" i="0" baseline="0" dirty="0"/>
              <a:t> to (04)</a:t>
            </a:r>
            <a:r>
              <a:rPr lang="en-US" altLang="en-US" b="0" i="0" baseline="-25000" dirty="0"/>
              <a:t>16</a:t>
            </a:r>
            <a:r>
              <a:rPr lang="en-US" altLang="en-US" b="0" i="0" baseline="0" dirty="0"/>
              <a:t>. We already know that the data needs to be stored in memory locations (40)16, (41)16, and (42)16.</a:t>
            </a:r>
          </a:p>
        </p:txBody>
      </p:sp>
      <p:sp>
        <p:nvSpPr>
          <p:cNvPr id="136197" name="Text Box 6">
            <a:extLst>
              <a:ext uri="{FF2B5EF4-FFF2-40B4-BE49-F238E27FC236}">
                <a16:creationId xmlns:a16="http://schemas.microsoft.com/office/drawing/2014/main" id="{8EF329E6-4B50-13E5-22EB-CABBFA77420A}"/>
              </a:ext>
            </a:extLst>
          </p:cNvPr>
          <p:cNvSpPr txBox="1">
            <a:spLocks noChangeArrowheads="1"/>
          </p:cNvSpPr>
          <p:nvPr/>
        </p:nvSpPr>
        <p:spPr bwMode="auto">
          <a:xfrm>
            <a:off x="1600200" y="3352800"/>
            <a:ext cx="4953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3200" i="0" baseline="0" dirty="0">
                <a:solidFill>
                  <a:schemeClr val="accent6"/>
                </a:solidFill>
                <a:latin typeface="Calibri Light" panose="020F0302020204030204" pitchFamily="34" charset="0"/>
                <a:cs typeface="Calibri Light" panose="020F0302020204030204" pitchFamily="34" charset="0"/>
              </a:rPr>
              <a:t>Cycles</a:t>
            </a:r>
          </a:p>
        </p:txBody>
      </p:sp>
      <p:sp>
        <p:nvSpPr>
          <p:cNvPr id="136198" name="Rectangle 7">
            <a:extLst>
              <a:ext uri="{FF2B5EF4-FFF2-40B4-BE49-F238E27FC236}">
                <a16:creationId xmlns:a16="http://schemas.microsoft.com/office/drawing/2014/main" id="{A488B206-D499-A23B-A638-F949859D1084}"/>
              </a:ext>
            </a:extLst>
          </p:cNvPr>
          <p:cNvSpPr>
            <a:spLocks noChangeArrowheads="1"/>
          </p:cNvSpPr>
          <p:nvPr/>
        </p:nvSpPr>
        <p:spPr bwMode="auto">
          <a:xfrm>
            <a:off x="1676400" y="3994150"/>
            <a:ext cx="8915400" cy="23083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n-US" altLang="en-US" b="0" i="0" baseline="0" dirty="0"/>
              <a:t>Our computer uses one cycle per instruction. If we have a small program with five instructions, we need five cycles. We also know that each cycle is normally made up of three steps: fetch, decode, execute. Assume for the moment that we need to add 161 + 254 = 415. The numbers are shown in memory in hexadecimal is, (00A1)</a:t>
            </a:r>
            <a:r>
              <a:rPr lang="en-US" altLang="en-US" b="0" i="0" baseline="-25000" dirty="0"/>
              <a:t>16</a:t>
            </a:r>
            <a:r>
              <a:rPr lang="en-US" altLang="en-US" b="0" i="0" baseline="0" dirty="0"/>
              <a:t>, (00FE)</a:t>
            </a:r>
            <a:r>
              <a:rPr lang="en-US" altLang="en-US" b="0" i="0" baseline="-25000" dirty="0"/>
              <a:t>16</a:t>
            </a:r>
            <a:r>
              <a:rPr lang="en-US" altLang="en-US" b="0" i="0" baseline="0" dirty="0"/>
              <a:t>, and (019F)</a:t>
            </a:r>
            <a:r>
              <a:rPr lang="en-US" altLang="en-US" b="0" i="0" baseline="-25000" dirty="0"/>
              <a:t>16</a:t>
            </a:r>
            <a:r>
              <a:rPr lang="en-US" altLang="en-US" b="0" i="0" baseline="0" dirty="0"/>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9AB757-57EB-3BD7-B84A-C82BC0F5F173}"/>
              </a:ext>
            </a:extLst>
          </p:cNvPr>
          <p:cNvPicPr>
            <a:picLocks noChangeAspect="1"/>
          </p:cNvPicPr>
          <p:nvPr/>
        </p:nvPicPr>
        <p:blipFill>
          <a:blip r:embed="rId3"/>
          <a:stretch>
            <a:fillRect/>
          </a:stretch>
        </p:blipFill>
        <p:spPr>
          <a:xfrm>
            <a:off x="1702191" y="464234"/>
            <a:ext cx="9144000" cy="5387926"/>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F31D6F-A78D-EA6D-88A2-251FB6F8A6FA}"/>
              </a:ext>
            </a:extLst>
          </p:cNvPr>
          <p:cNvPicPr>
            <a:picLocks noChangeAspect="1"/>
          </p:cNvPicPr>
          <p:nvPr/>
        </p:nvPicPr>
        <p:blipFill>
          <a:blip r:embed="rId3"/>
          <a:stretch>
            <a:fillRect/>
          </a:stretch>
        </p:blipFill>
        <p:spPr>
          <a:xfrm>
            <a:off x="1350499" y="661182"/>
            <a:ext cx="10016196" cy="5275384"/>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23F428-0E42-C3A1-044C-67B89584F35F}"/>
              </a:ext>
            </a:extLst>
          </p:cNvPr>
          <p:cNvPicPr>
            <a:picLocks noChangeAspect="1"/>
          </p:cNvPicPr>
          <p:nvPr/>
        </p:nvPicPr>
        <p:blipFill>
          <a:blip r:embed="rId3"/>
          <a:stretch>
            <a:fillRect/>
          </a:stretch>
        </p:blipFill>
        <p:spPr>
          <a:xfrm>
            <a:off x="1758461" y="422031"/>
            <a:ext cx="9284677" cy="5430129"/>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41D1C0-66A1-1F21-1F5B-85D46BC77E91}"/>
              </a:ext>
            </a:extLst>
          </p:cNvPr>
          <p:cNvPicPr>
            <a:picLocks noChangeAspect="1"/>
          </p:cNvPicPr>
          <p:nvPr/>
        </p:nvPicPr>
        <p:blipFill>
          <a:blip r:embed="rId3"/>
          <a:stretch>
            <a:fillRect/>
          </a:stretch>
        </p:blipFill>
        <p:spPr>
          <a:xfrm>
            <a:off x="1505243" y="492369"/>
            <a:ext cx="9509760" cy="5528603"/>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25B6C5-D7EF-C342-0626-69B320DAC5E5}"/>
              </a:ext>
            </a:extLst>
          </p:cNvPr>
          <p:cNvPicPr>
            <a:picLocks noChangeAspect="1"/>
          </p:cNvPicPr>
          <p:nvPr/>
        </p:nvPicPr>
        <p:blipFill>
          <a:blip r:embed="rId3"/>
          <a:stretch>
            <a:fillRect/>
          </a:stretch>
        </p:blipFill>
        <p:spPr>
          <a:xfrm>
            <a:off x="1336431" y="829993"/>
            <a:ext cx="9791114" cy="5233181"/>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Text Box 2">
            <a:extLst>
              <a:ext uri="{FF2B5EF4-FFF2-40B4-BE49-F238E27FC236}">
                <a16:creationId xmlns:a16="http://schemas.microsoft.com/office/drawing/2014/main" id="{E7C457D1-EBE6-D704-61D6-AE496C2328A6}"/>
              </a:ext>
            </a:extLst>
          </p:cNvPr>
          <p:cNvSpPr txBox="1">
            <a:spLocks noChangeArrowheads="1"/>
          </p:cNvSpPr>
          <p:nvPr/>
        </p:nvSpPr>
        <p:spPr bwMode="auto">
          <a:xfrm>
            <a:off x="1524001" y="269625"/>
            <a:ext cx="56083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3600" b="0" i="0" baseline="0" dirty="0">
                <a:solidFill>
                  <a:schemeClr val="accent6"/>
                </a:solidFill>
                <a:latin typeface="Calibri Light" panose="020F0302020204030204" pitchFamily="34" charset="0"/>
                <a:cs typeface="Calibri Light" panose="020F0302020204030204" pitchFamily="34" charset="0"/>
              </a:rPr>
              <a:t>Another example</a:t>
            </a:r>
          </a:p>
        </p:txBody>
      </p:sp>
      <p:sp>
        <p:nvSpPr>
          <p:cNvPr id="148484" name="Rectangle 3">
            <a:extLst>
              <a:ext uri="{FF2B5EF4-FFF2-40B4-BE49-F238E27FC236}">
                <a16:creationId xmlns:a16="http://schemas.microsoft.com/office/drawing/2014/main" id="{EBEA529A-04B2-9EC8-E73D-782C8088A450}"/>
              </a:ext>
            </a:extLst>
          </p:cNvPr>
          <p:cNvSpPr>
            <a:spLocks noChangeArrowheads="1"/>
          </p:cNvSpPr>
          <p:nvPr/>
        </p:nvSpPr>
        <p:spPr bwMode="auto">
          <a:xfrm>
            <a:off x="1638300" y="915956"/>
            <a:ext cx="8915400" cy="5216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n-US" altLang="en-US" sz="2800" b="0" i="0" baseline="0" dirty="0"/>
              <a:t>In the previous example we assumed that the two integers to be added were already in memory. We also assume that the result of addition will be held in memory. You may ask how we can store the two integers we want to add in memory, or how we use the result when it is stored in the memory. In a real situation, we enter the first two integers into memory using an input device such as keyboard, and we display the third integer through an output device such as a monitor. Getting data via an input device is normally called a read operation, while sending data to an output device is normally called a write operation. To make our previous program more practical, we need modify it as follows: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7">
            <a:extLst>
              <a:ext uri="{FF2B5EF4-FFF2-40B4-BE49-F238E27FC236}">
                <a16:creationId xmlns:a16="http://schemas.microsoft.com/office/drawing/2014/main" id="{5033FDAE-A251-2749-A7AB-E94011DB744C}"/>
              </a:ext>
            </a:extLst>
          </p:cNvPr>
          <p:cNvSpPr>
            <a:spLocks noChangeArrowheads="1"/>
          </p:cNvSpPr>
          <p:nvPr/>
        </p:nvSpPr>
        <p:spPr bwMode="auto">
          <a:xfrm>
            <a:off x="1600200" y="3441700"/>
            <a:ext cx="8915400" cy="2654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n-US" altLang="en-US" sz="2800" b="0" i="0" baseline="0" dirty="0"/>
              <a:t>In our computer we can simulate read and write operations using the LOAD and STORE instruction. Furthermore, LOAD and STORE read data input to the CPU and write data from the CPU. We need two instructions to read data into memory or write data out of memory. The read operation is:</a:t>
            </a:r>
          </a:p>
        </p:txBody>
      </p:sp>
      <p:pic>
        <p:nvPicPr>
          <p:cNvPr id="3" name="Picture 2">
            <a:extLst>
              <a:ext uri="{FF2B5EF4-FFF2-40B4-BE49-F238E27FC236}">
                <a16:creationId xmlns:a16="http://schemas.microsoft.com/office/drawing/2014/main" id="{0D1183A6-DFC4-138E-4DD9-0AE8DDD57A6C}"/>
              </a:ext>
            </a:extLst>
          </p:cNvPr>
          <p:cNvPicPr>
            <a:picLocks noChangeAspect="1"/>
          </p:cNvPicPr>
          <p:nvPr/>
        </p:nvPicPr>
        <p:blipFill>
          <a:blip r:embed="rId3"/>
          <a:stretch>
            <a:fillRect/>
          </a:stretch>
        </p:blipFill>
        <p:spPr>
          <a:xfrm>
            <a:off x="1406770" y="386971"/>
            <a:ext cx="9734842" cy="302932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a:extLst>
              <a:ext uri="{FF2B5EF4-FFF2-40B4-BE49-F238E27FC236}">
                <a16:creationId xmlns:a16="http://schemas.microsoft.com/office/drawing/2014/main" id="{35986BE2-3A70-1BC7-952F-6303D3B2CC62}"/>
              </a:ext>
            </a:extLst>
          </p:cNvPr>
          <p:cNvSpPr txBox="1">
            <a:spLocks noChangeArrowheads="1"/>
          </p:cNvSpPr>
          <p:nvPr/>
        </p:nvSpPr>
        <p:spPr bwMode="auto">
          <a:xfrm>
            <a:off x="1579984" y="1101012"/>
            <a:ext cx="39905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r>
              <a:rPr lang="en-US" altLang="en-US" sz="4000" b="0" i="0" baseline="0" dirty="0">
                <a:solidFill>
                  <a:schemeClr val="accent6"/>
                </a:solidFill>
                <a:latin typeface="Calibri Light" panose="020F0302020204030204" pitchFamily="34" charset="0"/>
                <a:cs typeface="Calibri Light" panose="020F0302020204030204" pitchFamily="34" charset="0"/>
              </a:rPr>
              <a:t>The control unit</a:t>
            </a:r>
          </a:p>
        </p:txBody>
      </p:sp>
      <p:sp>
        <p:nvSpPr>
          <p:cNvPr id="17412" name="Rectangle 3">
            <a:extLst>
              <a:ext uri="{FF2B5EF4-FFF2-40B4-BE49-F238E27FC236}">
                <a16:creationId xmlns:a16="http://schemas.microsoft.com/office/drawing/2014/main" id="{A07EDA73-2C33-597F-1853-F801B76DE99A}"/>
              </a:ext>
            </a:extLst>
          </p:cNvPr>
          <p:cNvSpPr>
            <a:spLocks noChangeArrowheads="1"/>
          </p:cNvSpPr>
          <p:nvPr/>
        </p:nvSpPr>
        <p:spPr bwMode="auto">
          <a:xfrm>
            <a:off x="1579984" y="1634413"/>
            <a:ext cx="8915400" cy="224676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endParaRPr lang="en-US" altLang="en-US" sz="2800" b="0" i="0" baseline="0" dirty="0"/>
          </a:p>
          <a:p>
            <a:pPr algn="just"/>
            <a:r>
              <a:rPr lang="en-US" altLang="en-US" sz="2800" b="0" i="0" baseline="0" dirty="0"/>
              <a:t>The third part of any CPU is the control unit. The control unit controls the operation of each subsystem. Controlling is achieved through signals sent from the control unit to other subsystems.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5">
            <a:extLst>
              <a:ext uri="{FF2B5EF4-FFF2-40B4-BE49-F238E27FC236}">
                <a16:creationId xmlns:a16="http://schemas.microsoft.com/office/drawing/2014/main" id="{C793E0C0-90CA-A7D8-86A6-684B8590794D}"/>
              </a:ext>
            </a:extLst>
          </p:cNvPr>
          <p:cNvSpPr>
            <a:spLocks noChangeArrowheads="1"/>
          </p:cNvSpPr>
          <p:nvPr/>
        </p:nvSpPr>
        <p:spPr bwMode="auto">
          <a:xfrm>
            <a:off x="1600200" y="1066801"/>
            <a:ext cx="89154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n-US" altLang="en-US" sz="2800" b="0" i="0" baseline="0"/>
              <a:t>The write operation is:</a:t>
            </a:r>
          </a:p>
        </p:txBody>
      </p:sp>
      <p:pic>
        <p:nvPicPr>
          <p:cNvPr id="3" name="Picture 2">
            <a:extLst>
              <a:ext uri="{FF2B5EF4-FFF2-40B4-BE49-F238E27FC236}">
                <a16:creationId xmlns:a16="http://schemas.microsoft.com/office/drawing/2014/main" id="{64834733-9BBE-9EC7-9659-206901C2C634}"/>
              </a:ext>
            </a:extLst>
          </p:cNvPr>
          <p:cNvPicPr>
            <a:picLocks noChangeAspect="1"/>
          </p:cNvPicPr>
          <p:nvPr/>
        </p:nvPicPr>
        <p:blipFill>
          <a:blip r:embed="rId3"/>
          <a:stretch>
            <a:fillRect/>
          </a:stretch>
        </p:blipFill>
        <p:spPr>
          <a:xfrm>
            <a:off x="1420838" y="136525"/>
            <a:ext cx="9170962" cy="987501"/>
          </a:xfrm>
          <a:prstGeom prst="rect">
            <a:avLst/>
          </a:prstGeom>
        </p:spPr>
      </p:pic>
      <p:pic>
        <p:nvPicPr>
          <p:cNvPr id="5" name="Picture 4">
            <a:extLst>
              <a:ext uri="{FF2B5EF4-FFF2-40B4-BE49-F238E27FC236}">
                <a16:creationId xmlns:a16="http://schemas.microsoft.com/office/drawing/2014/main" id="{84017E38-67F7-EE70-90FC-E24D81E161DF}"/>
              </a:ext>
            </a:extLst>
          </p:cNvPr>
          <p:cNvPicPr>
            <a:picLocks noChangeAspect="1"/>
          </p:cNvPicPr>
          <p:nvPr/>
        </p:nvPicPr>
        <p:blipFill>
          <a:blip r:embed="rId4"/>
          <a:stretch>
            <a:fillRect/>
          </a:stretch>
        </p:blipFill>
        <p:spPr>
          <a:xfrm>
            <a:off x="1600200" y="2054303"/>
            <a:ext cx="8534400" cy="1054658"/>
          </a:xfrm>
          <a:prstGeom prst="rect">
            <a:avLst/>
          </a:prstGeom>
        </p:spPr>
      </p:pic>
      <p:pic>
        <p:nvPicPr>
          <p:cNvPr id="7" name="Picture 6">
            <a:extLst>
              <a:ext uri="{FF2B5EF4-FFF2-40B4-BE49-F238E27FC236}">
                <a16:creationId xmlns:a16="http://schemas.microsoft.com/office/drawing/2014/main" id="{C06EF5CA-65EB-7608-73FD-3E2719BEA5DA}"/>
              </a:ext>
            </a:extLst>
          </p:cNvPr>
          <p:cNvPicPr>
            <a:picLocks noChangeAspect="1"/>
          </p:cNvPicPr>
          <p:nvPr/>
        </p:nvPicPr>
        <p:blipFill>
          <a:blip r:embed="rId5"/>
          <a:stretch>
            <a:fillRect/>
          </a:stretch>
        </p:blipFill>
        <p:spPr>
          <a:xfrm>
            <a:off x="1600200" y="3577349"/>
            <a:ext cx="8795825" cy="1346343"/>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2">
            <a:extLst>
              <a:ext uri="{FF2B5EF4-FFF2-40B4-BE49-F238E27FC236}">
                <a16:creationId xmlns:a16="http://schemas.microsoft.com/office/drawing/2014/main" id="{E7173275-E64B-4BC1-F6FA-87FA10AC2087}"/>
              </a:ext>
            </a:extLst>
          </p:cNvPr>
          <p:cNvSpPr>
            <a:spLocks noChangeArrowheads="1"/>
          </p:cNvSpPr>
          <p:nvPr/>
        </p:nvSpPr>
        <p:spPr bwMode="auto">
          <a:xfrm>
            <a:off x="1600200" y="311021"/>
            <a:ext cx="89154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n-US" altLang="en-US" sz="2800" b="0" i="0" baseline="0" dirty="0"/>
              <a:t>The program is coded as:</a:t>
            </a:r>
          </a:p>
        </p:txBody>
      </p:sp>
      <p:sp>
        <p:nvSpPr>
          <p:cNvPr id="154629" name="Rectangle 10">
            <a:extLst>
              <a:ext uri="{FF2B5EF4-FFF2-40B4-BE49-F238E27FC236}">
                <a16:creationId xmlns:a16="http://schemas.microsoft.com/office/drawing/2014/main" id="{C18C8427-1FFA-27AF-8D3C-1125D74B6DB3}"/>
              </a:ext>
            </a:extLst>
          </p:cNvPr>
          <p:cNvSpPr>
            <a:spLocks noChangeArrowheads="1"/>
          </p:cNvSpPr>
          <p:nvPr/>
        </p:nvSpPr>
        <p:spPr bwMode="auto">
          <a:xfrm>
            <a:off x="1600200" y="3138488"/>
            <a:ext cx="8915400" cy="22272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n-US" altLang="en-US" sz="2800" b="0" i="0" baseline="0" dirty="0"/>
              <a:t>Operations 1 to 4 are for input and operations 9 and 10 are for output. When we run this program, it waits for the user to input two integers on the keyboard and press the enter key. The program then calculates the sum and displays the result on the monitor.</a:t>
            </a:r>
          </a:p>
        </p:txBody>
      </p:sp>
      <p:pic>
        <p:nvPicPr>
          <p:cNvPr id="3" name="Picture 2">
            <a:extLst>
              <a:ext uri="{FF2B5EF4-FFF2-40B4-BE49-F238E27FC236}">
                <a16:creationId xmlns:a16="http://schemas.microsoft.com/office/drawing/2014/main" id="{8E14611E-4294-6C52-AA62-4D1F0C0AF69A}"/>
              </a:ext>
            </a:extLst>
          </p:cNvPr>
          <p:cNvPicPr>
            <a:picLocks noChangeAspect="1"/>
          </p:cNvPicPr>
          <p:nvPr/>
        </p:nvPicPr>
        <p:blipFill>
          <a:blip r:embed="rId3"/>
          <a:stretch>
            <a:fillRect/>
          </a:stretch>
        </p:blipFill>
        <p:spPr>
          <a:xfrm>
            <a:off x="1392702" y="1139484"/>
            <a:ext cx="9340947" cy="15474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7251" name="Text Box 3">
            <a:extLst>
              <a:ext uri="{FF2B5EF4-FFF2-40B4-BE49-F238E27FC236}">
                <a16:creationId xmlns:a16="http://schemas.microsoft.com/office/drawing/2014/main" id="{A0B69D64-5F84-543A-2405-A6D616355EAF}"/>
              </a:ext>
            </a:extLst>
          </p:cNvPr>
          <p:cNvSpPr txBox="1">
            <a:spLocks noChangeArrowheads="1"/>
          </p:cNvSpPr>
          <p:nvPr/>
        </p:nvSpPr>
        <p:spPr bwMode="auto">
          <a:xfrm>
            <a:off x="1631951" y="496078"/>
            <a:ext cx="471619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4400" dirty="0">
                <a:solidFill>
                  <a:schemeClr val="accent6"/>
                </a:solidFill>
                <a:latin typeface="Calibri Light" panose="020F0302020204030204" pitchFamily="34" charset="0"/>
                <a:cs typeface="Calibri Light" panose="020F0302020204030204" pitchFamily="34" charset="0"/>
              </a:rPr>
              <a:t>MAIN MEMORY</a:t>
            </a:r>
          </a:p>
        </p:txBody>
      </p:sp>
      <p:sp>
        <p:nvSpPr>
          <p:cNvPr id="19460" name="Text Box 4">
            <a:extLst>
              <a:ext uri="{FF2B5EF4-FFF2-40B4-BE49-F238E27FC236}">
                <a16:creationId xmlns:a16="http://schemas.microsoft.com/office/drawing/2014/main" id="{1B899DA4-3C6C-6E93-C451-B4412BA38160}"/>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endParaRPr lang="en-US" altLang="en-US" sz="1800" i="0" baseline="0"/>
          </a:p>
        </p:txBody>
      </p:sp>
      <p:sp>
        <p:nvSpPr>
          <p:cNvPr id="1077253" name="Rectangle 5">
            <a:extLst>
              <a:ext uri="{FF2B5EF4-FFF2-40B4-BE49-F238E27FC236}">
                <a16:creationId xmlns:a16="http://schemas.microsoft.com/office/drawing/2014/main" id="{1AEE1702-7A6A-2ED0-6565-B5535731BE73}"/>
              </a:ext>
            </a:extLst>
          </p:cNvPr>
          <p:cNvSpPr>
            <a:spLocks noChangeArrowheads="1"/>
          </p:cNvSpPr>
          <p:nvPr/>
        </p:nvSpPr>
        <p:spPr bwMode="auto">
          <a:xfrm>
            <a:off x="1708150" y="1181878"/>
            <a:ext cx="82296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en-US" altLang="en-US" sz="2800" dirty="0">
                <a:latin typeface="Times New Roman" panose="02020603050405020304" pitchFamily="18" charset="0"/>
                <a:cs typeface="Times New Roman" panose="02020603050405020304" pitchFamily="18" charset="0"/>
              </a:rPr>
              <a:t>Main memory is the second major subsystem in a computer (Figure 5.3). It consists of a collection of storage locations, each with a unique identifier, called an address. Data is transferred to and from memory in groups of bits called words. A word can be a group of 8 bits, 16 bits, 32 bits, or 64 bits (and growing). If the word is 8 bits, it is referred to as a byte. The term “byte” is so common in computer science that sometimes a 16-bit word is referred to as a 2-byte word, or a 32-bit word is referred to as a 4-byte word.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72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77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251" grpId="0"/>
      <p:bldP spid="10772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45E10D-88C2-C7EF-2AF0-E975E2134F15}"/>
              </a:ext>
            </a:extLst>
          </p:cNvPr>
          <p:cNvPicPr>
            <a:picLocks noChangeAspect="1"/>
          </p:cNvPicPr>
          <p:nvPr/>
        </p:nvPicPr>
        <p:blipFill>
          <a:blip r:embed="rId3"/>
          <a:stretch>
            <a:fillRect/>
          </a:stretch>
        </p:blipFill>
        <p:spPr>
          <a:xfrm>
            <a:off x="1631852" y="1364566"/>
            <a:ext cx="9087729" cy="3981157"/>
          </a:xfrm>
          <a:prstGeom prst="rect">
            <a:avLst/>
          </a:prstGeom>
        </p:spPr>
      </p:pic>
    </p:spTree>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2517</Words>
  <Application>Microsoft Office PowerPoint</Application>
  <PresentationFormat>Widescreen</PresentationFormat>
  <Paragraphs>113</Paragraphs>
  <Slides>71</Slides>
  <Notes>69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Calibri</vt:lpstr>
      <vt:lpstr>Calibri Light</vt:lpstr>
      <vt:lpstr>Times New Roman</vt:lpstr>
      <vt:lpstr>Wingdings</vt:lpstr>
      <vt:lpstr>Office Theme</vt:lpstr>
      <vt:lpstr>Chapter 5</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Botha, Veronique</dc:creator>
  <cp:lastModifiedBy>Louw, Marinda</cp:lastModifiedBy>
  <cp:revision>9</cp:revision>
  <dcterms:created xsi:type="dcterms:W3CDTF">2022-11-16T14:24:59Z</dcterms:created>
  <dcterms:modified xsi:type="dcterms:W3CDTF">2023-03-14T07:44:39Z</dcterms:modified>
</cp:coreProperties>
</file>