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0" r:id="rId3"/>
    <p:sldId id="535" r:id="rId4"/>
    <p:sldId id="901" r:id="rId5"/>
    <p:sldId id="902" r:id="rId6"/>
    <p:sldId id="903" r:id="rId7"/>
    <p:sldId id="904" r:id="rId8"/>
    <p:sldId id="905" r:id="rId9"/>
    <p:sldId id="906" r:id="rId10"/>
    <p:sldId id="907" r:id="rId11"/>
    <p:sldId id="908" r:id="rId12"/>
    <p:sldId id="909" r:id="rId13"/>
    <p:sldId id="910" r:id="rId14"/>
    <p:sldId id="911" r:id="rId15"/>
    <p:sldId id="912" r:id="rId16"/>
    <p:sldId id="913" r:id="rId17"/>
    <p:sldId id="914" r:id="rId18"/>
    <p:sldId id="915" r:id="rId19"/>
    <p:sldId id="896" r:id="rId20"/>
    <p:sldId id="916" r:id="rId21"/>
    <p:sldId id="917" r:id="rId22"/>
    <p:sldId id="918" r:id="rId23"/>
    <p:sldId id="919" r:id="rId24"/>
    <p:sldId id="920" r:id="rId25"/>
    <p:sldId id="921" r:id="rId26"/>
    <p:sldId id="922" r:id="rId27"/>
    <p:sldId id="923" r:id="rId28"/>
    <p:sldId id="924" r:id="rId29"/>
    <p:sldId id="925" r:id="rId30"/>
    <p:sldId id="897" r:id="rId31"/>
    <p:sldId id="898" r:id="rId32"/>
    <p:sldId id="899" r:id="rId33"/>
    <p:sldId id="926" r:id="rId34"/>
    <p:sldId id="927" r:id="rId35"/>
    <p:sldId id="928" r:id="rId36"/>
    <p:sldId id="929" r:id="rId37"/>
    <p:sldId id="930" r:id="rId38"/>
    <p:sldId id="931" r:id="rId39"/>
    <p:sldId id="932" r:id="rId40"/>
    <p:sldId id="933" r:id="rId41"/>
    <p:sldId id="934" r:id="rId42"/>
    <p:sldId id="935" r:id="rId43"/>
    <p:sldId id="936" r:id="rId44"/>
    <p:sldId id="937" r:id="rId45"/>
    <p:sldId id="938" r:id="rId46"/>
    <p:sldId id="939" r:id="rId47"/>
    <p:sldId id="941" r:id="rId48"/>
    <p:sldId id="942" r:id="rId49"/>
    <p:sldId id="943" r:id="rId50"/>
    <p:sldId id="944" r:id="rId51"/>
    <p:sldId id="945" r:id="rId52"/>
    <p:sldId id="94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thew" initials="AM" lastIdx="1" clrIdx="0">
    <p:extLst>
      <p:ext uri="{19B8F6BF-5375-455C-9EA6-DF929625EA0E}">
        <p15:presenceInfo xmlns:p15="http://schemas.microsoft.com/office/powerpoint/2012/main" userId="4941a0ce6d4464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EEA88-D096-4A0C-A1C2-A5576C6E9687}" v="29" dt="2023-03-14T06:48:12.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ha, Veronique" userId="1bad49fb-5a10-43b3-b6d4-a88c2c37d64c" providerId="ADAL" clId="{D8D0B38C-8E29-4668-A4D9-06A43AC59EF1}"/>
    <pc:docChg chg="modSld modMainMaster">
      <pc:chgData name="Botha, Veronique" userId="1bad49fb-5a10-43b3-b6d4-a88c2c37d64c" providerId="ADAL" clId="{D8D0B38C-8E29-4668-A4D9-06A43AC59EF1}" dt="2022-11-16T15:06:41.998" v="15" actId="207"/>
      <pc:docMkLst>
        <pc:docMk/>
      </pc:docMkLst>
      <pc:sldChg chg="modSp mod">
        <pc:chgData name="Botha, Veronique" userId="1bad49fb-5a10-43b3-b6d4-a88c2c37d64c" providerId="ADAL" clId="{D8D0B38C-8E29-4668-A4D9-06A43AC59EF1}" dt="2022-11-16T15:06:41.998" v="15" actId="207"/>
        <pc:sldMkLst>
          <pc:docMk/>
          <pc:sldMk cId="1202842091" sldId="256"/>
        </pc:sldMkLst>
        <pc:spChg chg="mod">
          <ac:chgData name="Botha, Veronique" userId="1bad49fb-5a10-43b3-b6d4-a88c2c37d64c" providerId="ADAL" clId="{D8D0B38C-8E29-4668-A4D9-06A43AC59EF1}" dt="2022-11-16T15:06:07.644" v="13" actId="20577"/>
          <ac:spMkLst>
            <pc:docMk/>
            <pc:sldMk cId="1202842091" sldId="256"/>
            <ac:spMk id="2" creationId="{8534BFD5-1E66-4E55-A7E9-426951B672B8}"/>
          </ac:spMkLst>
        </pc:spChg>
        <pc:spChg chg="mod">
          <ac:chgData name="Botha, Veronique" userId="1bad49fb-5a10-43b3-b6d4-a88c2c37d64c" providerId="ADAL" clId="{D8D0B38C-8E29-4668-A4D9-06A43AC59EF1}" dt="2022-11-16T15:06:41.998" v="15" actId="207"/>
          <ac:spMkLst>
            <pc:docMk/>
            <pc:sldMk cId="1202842091" sldId="256"/>
            <ac:spMk id="3" creationId="{FA8F09E3-795B-4D34-BBA9-710402A59073}"/>
          </ac:spMkLst>
        </pc:spChg>
      </pc:sldChg>
      <pc:sldMasterChg chg="modSldLayout">
        <pc:chgData name="Botha, Veronique" userId="1bad49fb-5a10-43b3-b6d4-a88c2c37d64c" providerId="ADAL" clId="{D8D0B38C-8E29-4668-A4D9-06A43AC59EF1}" dt="2022-11-16T14:57:49.673" v="2"/>
        <pc:sldMasterMkLst>
          <pc:docMk/>
          <pc:sldMasterMk cId="185144247" sldId="2147483648"/>
        </pc:sldMasterMkLst>
        <pc:sldLayoutChg chg="modSp mod">
          <pc:chgData name="Botha, Veronique" userId="1bad49fb-5a10-43b3-b6d4-a88c2c37d64c" providerId="ADAL" clId="{D8D0B38C-8E29-4668-A4D9-06A43AC59EF1}" dt="2022-11-16T14:57:49.673" v="2"/>
          <pc:sldLayoutMkLst>
            <pc:docMk/>
            <pc:sldMasterMk cId="185144247" sldId="2147483648"/>
            <pc:sldLayoutMk cId="2687411169" sldId="2147483649"/>
          </pc:sldLayoutMkLst>
          <pc:spChg chg="mod">
            <ac:chgData name="Botha, Veronique" userId="1bad49fb-5a10-43b3-b6d4-a88c2c37d64c" providerId="ADAL" clId="{D8D0B38C-8E29-4668-A4D9-06A43AC59EF1}" dt="2022-11-16T14:57:38.158" v="1" actId="2057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D8D0B38C-8E29-4668-A4D9-06A43AC59EF1}" dt="2022-11-16T14:57:49.673" v="2"/>
            <ac:spMkLst>
              <pc:docMk/>
              <pc:sldMasterMk cId="185144247" sldId="2147483648"/>
              <pc:sldLayoutMk cId="2687411169" sldId="2147483649"/>
              <ac:spMk id="3" creationId="{42792273-BD7F-4D39-B2D4-48ABF407B66C}"/>
            </ac:spMkLst>
          </pc:spChg>
        </pc:sldLayoutChg>
      </pc:sldMasterChg>
    </pc:docChg>
  </pc:docChgLst>
  <pc:docChgLst>
    <pc:chgData name="Louw, Marinda" userId="1925e1df-708d-4e9b-949d-dce54b073cdc" providerId="ADAL" clId="{9E828036-CCAA-44CE-A65C-89AB712E72A8}"/>
    <pc:docChg chg="custSel delSld modMainMaster">
      <pc:chgData name="Louw, Marinda" userId="1925e1df-708d-4e9b-949d-dce54b073cdc" providerId="ADAL" clId="{9E828036-CCAA-44CE-A65C-89AB712E72A8}" dt="2023-03-03T13:00:20.341" v="13" actId="2696"/>
      <pc:docMkLst>
        <pc:docMk/>
      </pc:docMkLst>
      <pc:sldChg chg="del">
        <pc:chgData name="Louw, Marinda" userId="1925e1df-708d-4e9b-949d-dce54b073cdc" providerId="ADAL" clId="{9E828036-CCAA-44CE-A65C-89AB712E72A8}" dt="2023-03-03T13:00:18.630" v="12" actId="2696"/>
        <pc:sldMkLst>
          <pc:docMk/>
          <pc:sldMk cId="3421052916" sldId="257"/>
        </pc:sldMkLst>
      </pc:sldChg>
      <pc:sldChg chg="del">
        <pc:chgData name="Louw, Marinda" userId="1925e1df-708d-4e9b-949d-dce54b073cdc" providerId="ADAL" clId="{9E828036-CCAA-44CE-A65C-89AB712E72A8}" dt="2023-03-03T13:00:20.341" v="13" actId="2696"/>
        <pc:sldMkLst>
          <pc:docMk/>
          <pc:sldMk cId="2183064288" sldId="258"/>
        </pc:sldMkLst>
      </pc:sldChg>
      <pc:sldChg chg="del">
        <pc:chgData name="Louw, Marinda" userId="1925e1df-708d-4e9b-949d-dce54b073cdc" providerId="ADAL" clId="{9E828036-CCAA-44CE-A65C-89AB712E72A8}" dt="2023-03-03T13:00:14.942" v="11" actId="2696"/>
        <pc:sldMkLst>
          <pc:docMk/>
          <pc:sldMk cId="0" sldId="940"/>
        </pc:sldMkLst>
      </pc:sldChg>
      <pc:sldChg chg="del">
        <pc:chgData name="Louw, Marinda" userId="1925e1df-708d-4e9b-949d-dce54b073cdc" providerId="ADAL" clId="{9E828036-CCAA-44CE-A65C-89AB712E72A8}" dt="2023-03-03T13:00:02.970" v="10" actId="2696"/>
        <pc:sldMkLst>
          <pc:docMk/>
          <pc:sldMk cId="0" sldId="947"/>
        </pc:sldMkLst>
      </pc:sldChg>
      <pc:sldMasterChg chg="modSldLayout">
        <pc:chgData name="Louw, Marinda" userId="1925e1df-708d-4e9b-949d-dce54b073cdc" providerId="ADAL" clId="{9E828036-CCAA-44CE-A65C-89AB712E72A8}" dt="2023-03-03T12:59:55.095" v="9"/>
        <pc:sldMasterMkLst>
          <pc:docMk/>
          <pc:sldMasterMk cId="185144247" sldId="2147483648"/>
        </pc:sldMasterMkLst>
        <pc:sldLayoutChg chg="addSp delSp modSp mod">
          <pc:chgData name="Louw, Marinda" userId="1925e1df-708d-4e9b-949d-dce54b073cdc" providerId="ADAL" clId="{9E828036-CCAA-44CE-A65C-89AB712E72A8}" dt="2023-03-03T12:59:35.102" v="4"/>
          <pc:sldLayoutMkLst>
            <pc:docMk/>
            <pc:sldMasterMk cId="185144247" sldId="2147483648"/>
            <pc:sldLayoutMk cId="135120275" sldId="2147483651"/>
          </pc:sldLayoutMkLst>
          <pc:spChg chg="del">
            <ac:chgData name="Louw, Marinda" userId="1925e1df-708d-4e9b-949d-dce54b073cdc" providerId="ADAL" clId="{9E828036-CCAA-44CE-A65C-89AB712E72A8}" dt="2023-03-03T12:59:25.250" v="1" actId="478"/>
            <ac:spMkLst>
              <pc:docMk/>
              <pc:sldMasterMk cId="185144247" sldId="2147483648"/>
              <pc:sldLayoutMk cId="135120275" sldId="2147483651"/>
              <ac:spMk id="4" creationId="{C75A7504-F6EA-4EC6-B283-F508BCF213D1}"/>
            </ac:spMkLst>
          </pc:spChg>
          <pc:spChg chg="del">
            <ac:chgData name="Louw, Marinda" userId="1925e1df-708d-4e9b-949d-dce54b073cdc" providerId="ADAL" clId="{9E828036-CCAA-44CE-A65C-89AB712E72A8}" dt="2023-03-03T12:59:26.184" v="2" actId="478"/>
            <ac:spMkLst>
              <pc:docMk/>
              <pc:sldMasterMk cId="185144247" sldId="2147483648"/>
              <pc:sldLayoutMk cId="135120275" sldId="2147483651"/>
              <ac:spMk id="5" creationId="{EC7498E3-1822-479D-A14F-DC0C403A78AF}"/>
            </ac:spMkLst>
          </pc:spChg>
          <pc:spChg chg="del">
            <ac:chgData name="Louw, Marinda" userId="1925e1df-708d-4e9b-949d-dce54b073cdc" providerId="ADAL" clId="{9E828036-CCAA-44CE-A65C-89AB712E72A8}" dt="2023-03-03T12:59:27.159" v="3" actId="478"/>
            <ac:spMkLst>
              <pc:docMk/>
              <pc:sldMasterMk cId="185144247" sldId="2147483648"/>
              <pc:sldLayoutMk cId="135120275" sldId="2147483651"/>
              <ac:spMk id="6" creationId="{4B0554E8-B5DB-4CB7-AD0A-8806FE9AFE0D}"/>
            </ac:spMkLst>
          </pc:spChg>
          <pc:spChg chg="add mod">
            <ac:chgData name="Louw, Marinda" userId="1925e1df-708d-4e9b-949d-dce54b073cdc" providerId="ADAL" clId="{9E828036-CCAA-44CE-A65C-89AB712E72A8}" dt="2023-03-03T12:59:35.102" v="4"/>
            <ac:spMkLst>
              <pc:docMk/>
              <pc:sldMasterMk cId="185144247" sldId="2147483648"/>
              <pc:sldLayoutMk cId="135120275" sldId="2147483651"/>
              <ac:spMk id="8" creationId="{9A8F6B1C-3B9E-4479-53BA-3052D8A7219A}"/>
            </ac:spMkLst>
          </pc:spChg>
          <pc:picChg chg="add mod">
            <ac:chgData name="Louw, Marinda" userId="1925e1df-708d-4e9b-949d-dce54b073cdc" providerId="ADAL" clId="{9E828036-CCAA-44CE-A65C-89AB712E72A8}" dt="2023-03-03T12:59:22.754" v="0"/>
            <ac:picMkLst>
              <pc:docMk/>
              <pc:sldMasterMk cId="185144247" sldId="2147483648"/>
              <pc:sldLayoutMk cId="135120275" sldId="2147483651"/>
              <ac:picMk id="7" creationId="{D4F6DC68-ACF3-C3DA-12FC-882EC7C92760}"/>
            </ac:picMkLst>
          </pc:picChg>
          <pc:picChg chg="add mod">
            <ac:chgData name="Louw, Marinda" userId="1925e1df-708d-4e9b-949d-dce54b073cdc" providerId="ADAL" clId="{9E828036-CCAA-44CE-A65C-89AB712E72A8}" dt="2023-03-03T12:59:35.102" v="4"/>
            <ac:picMkLst>
              <pc:docMk/>
              <pc:sldMasterMk cId="185144247" sldId="2147483648"/>
              <pc:sldLayoutMk cId="135120275" sldId="2147483651"/>
              <ac:picMk id="9" creationId="{72A7615A-F74C-CD7A-7E35-75B2BF12A51B}"/>
            </ac:picMkLst>
          </pc:picChg>
        </pc:sldLayoutChg>
        <pc:sldLayoutChg chg="addSp delSp modSp mod">
          <pc:chgData name="Louw, Marinda" userId="1925e1df-708d-4e9b-949d-dce54b073cdc" providerId="ADAL" clId="{9E828036-CCAA-44CE-A65C-89AB712E72A8}" dt="2023-03-03T12:59:55.095" v="9"/>
          <pc:sldLayoutMkLst>
            <pc:docMk/>
            <pc:sldMasterMk cId="185144247" sldId="2147483648"/>
            <pc:sldLayoutMk cId="2839756042" sldId="2147483655"/>
          </pc:sldLayoutMkLst>
          <pc:spChg chg="del">
            <ac:chgData name="Louw, Marinda" userId="1925e1df-708d-4e9b-949d-dce54b073cdc" providerId="ADAL" clId="{9E828036-CCAA-44CE-A65C-89AB712E72A8}" dt="2023-03-03T12:59:44.120" v="6" actId="478"/>
            <ac:spMkLst>
              <pc:docMk/>
              <pc:sldMasterMk cId="185144247" sldId="2147483648"/>
              <pc:sldLayoutMk cId="2839756042" sldId="2147483655"/>
              <ac:spMk id="2" creationId="{E7836047-3097-47EE-9B81-A80AE67A98E8}"/>
            </ac:spMkLst>
          </pc:spChg>
          <pc:spChg chg="del">
            <ac:chgData name="Louw, Marinda" userId="1925e1df-708d-4e9b-949d-dce54b073cdc" providerId="ADAL" clId="{9E828036-CCAA-44CE-A65C-89AB712E72A8}" dt="2023-03-03T12:59:50.459" v="8" actId="478"/>
            <ac:spMkLst>
              <pc:docMk/>
              <pc:sldMasterMk cId="185144247" sldId="2147483648"/>
              <pc:sldLayoutMk cId="2839756042" sldId="2147483655"/>
              <ac:spMk id="3" creationId="{E1E8E89C-A047-478A-9C4E-6F8534370223}"/>
            </ac:spMkLst>
          </pc:spChg>
          <pc:spChg chg="del">
            <ac:chgData name="Louw, Marinda" userId="1925e1df-708d-4e9b-949d-dce54b073cdc" providerId="ADAL" clId="{9E828036-CCAA-44CE-A65C-89AB712E72A8}" dt="2023-03-03T12:59:47.956" v="7" actId="478"/>
            <ac:spMkLst>
              <pc:docMk/>
              <pc:sldMasterMk cId="185144247" sldId="2147483648"/>
              <pc:sldLayoutMk cId="2839756042" sldId="2147483655"/>
              <ac:spMk id="4" creationId="{5D30FC12-D432-4C4D-8D1E-E278D82E2B4C}"/>
            </ac:spMkLst>
          </pc:spChg>
          <pc:spChg chg="add mod">
            <ac:chgData name="Louw, Marinda" userId="1925e1df-708d-4e9b-949d-dce54b073cdc" providerId="ADAL" clId="{9E828036-CCAA-44CE-A65C-89AB712E72A8}" dt="2023-03-03T12:59:38.644" v="5"/>
            <ac:spMkLst>
              <pc:docMk/>
              <pc:sldMasterMk cId="185144247" sldId="2147483648"/>
              <pc:sldLayoutMk cId="2839756042" sldId="2147483655"/>
              <ac:spMk id="5" creationId="{52B8E7B9-418C-5449-613E-E278EB11E311}"/>
            </ac:spMkLst>
          </pc:spChg>
          <pc:picChg chg="add mod">
            <ac:chgData name="Louw, Marinda" userId="1925e1df-708d-4e9b-949d-dce54b073cdc" providerId="ADAL" clId="{9E828036-CCAA-44CE-A65C-89AB712E72A8}" dt="2023-03-03T12:59:38.644" v="5"/>
            <ac:picMkLst>
              <pc:docMk/>
              <pc:sldMasterMk cId="185144247" sldId="2147483648"/>
              <pc:sldLayoutMk cId="2839756042" sldId="2147483655"/>
              <ac:picMk id="6" creationId="{CA682772-DD9E-F87D-76BF-393FA7E4A956}"/>
            </ac:picMkLst>
          </pc:picChg>
          <pc:picChg chg="add mod">
            <ac:chgData name="Louw, Marinda" userId="1925e1df-708d-4e9b-949d-dce54b073cdc" providerId="ADAL" clId="{9E828036-CCAA-44CE-A65C-89AB712E72A8}" dt="2023-03-03T12:59:55.095" v="9"/>
            <ac:picMkLst>
              <pc:docMk/>
              <pc:sldMasterMk cId="185144247" sldId="2147483648"/>
              <pc:sldLayoutMk cId="2839756042" sldId="2147483655"/>
              <ac:picMk id="7" creationId="{3AF685C1-1198-4617-BDEF-FBF68AB8A2DB}"/>
            </ac:picMkLst>
          </pc:picChg>
        </pc:sldLayoutChg>
      </pc:sldMasterChg>
    </pc:docChg>
  </pc:docChgLst>
  <pc:docChgLst>
    <pc:chgData name="Botha, Veronique" userId="1bad49fb-5a10-43b3-b6d4-a88c2c37d64c" providerId="ADAL" clId="{0F688460-47E3-4884-82B4-92EE6F147617}"/>
    <pc:docChg chg="custSel addSld modMainMaster">
      <pc:chgData name="Botha, Veronique" userId="1bad49fb-5a10-43b3-b6d4-a88c2c37d64c" providerId="ADAL" clId="{0F688460-47E3-4884-82B4-92EE6F147617}" dt="2022-11-16T14:40:15.106" v="151" actId="1076"/>
      <pc:docMkLst>
        <pc:docMk/>
      </pc:docMkLst>
      <pc:sldChg chg="new">
        <pc:chgData name="Botha, Veronique" userId="1bad49fb-5a10-43b3-b6d4-a88c2c37d64c" providerId="ADAL" clId="{0F688460-47E3-4884-82B4-92EE6F147617}" dt="2022-11-16T14:37:33.324" v="141" actId="680"/>
        <pc:sldMkLst>
          <pc:docMk/>
          <pc:sldMk cId="1202842091" sldId="256"/>
        </pc:sldMkLst>
      </pc:sldChg>
      <pc:sldChg chg="new">
        <pc:chgData name="Botha, Veronique" userId="1bad49fb-5a10-43b3-b6d4-a88c2c37d64c" providerId="ADAL" clId="{0F688460-47E3-4884-82B4-92EE6F147617}" dt="2022-11-16T14:37:40.019" v="142" actId="680"/>
        <pc:sldMkLst>
          <pc:docMk/>
          <pc:sldMk cId="3421052916" sldId="257"/>
        </pc:sldMkLst>
      </pc:sldChg>
      <pc:sldChg chg="new">
        <pc:chgData name="Botha, Veronique" userId="1bad49fb-5a10-43b3-b6d4-a88c2c37d64c" providerId="ADAL" clId="{0F688460-47E3-4884-82B4-92EE6F147617}" dt="2022-11-16T14:39:19.440" v="147" actId="680"/>
        <pc:sldMkLst>
          <pc:docMk/>
          <pc:sldMk cId="2183064288" sldId="258"/>
        </pc:sldMkLst>
      </pc:sldChg>
      <pc:sldMasterChg chg="modSldLayout">
        <pc:chgData name="Botha, Veronique" userId="1bad49fb-5a10-43b3-b6d4-a88c2c37d64c" providerId="ADAL" clId="{0F688460-47E3-4884-82B4-92EE6F147617}" dt="2022-11-16T14:40:15.106" v="151" actId="1076"/>
        <pc:sldMasterMkLst>
          <pc:docMk/>
          <pc:sldMasterMk cId="185144247" sldId="2147483648"/>
        </pc:sldMasterMkLst>
        <pc:sldLayoutChg chg="addSp delSp modSp mod">
          <pc:chgData name="Botha, Veronique" userId="1bad49fb-5a10-43b3-b6d4-a88c2c37d64c" providerId="ADAL" clId="{0F688460-47E3-4884-82B4-92EE6F147617}" dt="2022-11-16T14:38:57.525" v="146" actId="207"/>
          <pc:sldLayoutMkLst>
            <pc:docMk/>
            <pc:sldMasterMk cId="185144247" sldId="2147483648"/>
            <pc:sldLayoutMk cId="2687411169" sldId="2147483649"/>
          </pc:sldLayoutMkLst>
          <pc:spChg chg="mod">
            <ac:chgData name="Botha, Veronique" userId="1bad49fb-5a10-43b3-b6d4-a88c2c37d64c" providerId="ADAL" clId="{0F688460-47E3-4884-82B4-92EE6F147617}" dt="2022-11-16T14:38:57.525" v="146" actId="20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0F688460-47E3-4884-82B4-92EE6F147617}" dt="2022-11-16T14:34:49.650" v="120" actId="14100"/>
            <ac:spMkLst>
              <pc:docMk/>
              <pc:sldMasterMk cId="185144247" sldId="2147483648"/>
              <pc:sldLayoutMk cId="2687411169" sldId="2147483649"/>
              <ac:spMk id="3" creationId="{42792273-BD7F-4D39-B2D4-48ABF407B66C}"/>
            </ac:spMkLst>
          </pc:spChg>
          <pc:spChg chg="del">
            <ac:chgData name="Botha, Veronique" userId="1bad49fb-5a10-43b3-b6d4-a88c2c37d64c" providerId="ADAL" clId="{0F688460-47E3-4884-82B4-92EE6F147617}" dt="2022-11-16T14:27:05.311" v="1" actId="478"/>
            <ac:spMkLst>
              <pc:docMk/>
              <pc:sldMasterMk cId="185144247" sldId="2147483648"/>
              <pc:sldLayoutMk cId="2687411169" sldId="2147483649"/>
              <ac:spMk id="4" creationId="{62F4F6CF-BAC6-4B2C-8171-18BFC709EDCB}"/>
            </ac:spMkLst>
          </pc:spChg>
          <pc:spChg chg="del">
            <ac:chgData name="Botha, Veronique" userId="1bad49fb-5a10-43b3-b6d4-a88c2c37d64c" providerId="ADAL" clId="{0F688460-47E3-4884-82B4-92EE6F147617}" dt="2022-11-16T14:27:08.216" v="2" actId="478"/>
            <ac:spMkLst>
              <pc:docMk/>
              <pc:sldMasterMk cId="185144247" sldId="2147483648"/>
              <pc:sldLayoutMk cId="2687411169" sldId="2147483649"/>
              <ac:spMk id="5" creationId="{7254D155-DCD0-4846-88B4-3176697E2644}"/>
            </ac:spMkLst>
          </pc:spChg>
          <pc:spChg chg="del">
            <ac:chgData name="Botha, Veronique" userId="1bad49fb-5a10-43b3-b6d4-a88c2c37d64c" providerId="ADAL" clId="{0F688460-47E3-4884-82B4-92EE6F147617}" dt="2022-11-16T14:27:11.328" v="3" actId="478"/>
            <ac:spMkLst>
              <pc:docMk/>
              <pc:sldMasterMk cId="185144247" sldId="2147483648"/>
              <pc:sldLayoutMk cId="2687411169" sldId="2147483649"/>
              <ac:spMk id="6" creationId="{480F4BC0-BCF6-4453-BA8F-659477ADA995}"/>
            </ac:spMkLst>
          </pc:spChg>
          <pc:spChg chg="add mod">
            <ac:chgData name="Botha, Veronique" userId="1bad49fb-5a10-43b3-b6d4-a88c2c37d64c" providerId="ADAL" clId="{0F688460-47E3-4884-82B4-92EE6F147617}" dt="2022-11-16T14:34:42.330" v="119" actId="207"/>
            <ac:spMkLst>
              <pc:docMk/>
              <pc:sldMasterMk cId="185144247" sldId="2147483648"/>
              <pc:sldLayoutMk cId="2687411169" sldId="2147483649"/>
              <ac:spMk id="7" creationId="{2E3E2F55-7594-48A6-B6F0-8B23DDA51AAA}"/>
            </ac:spMkLst>
          </pc:spChg>
          <pc:picChg chg="add mod">
            <ac:chgData name="Botha, Veronique" userId="1bad49fb-5a10-43b3-b6d4-a88c2c37d64c" providerId="ADAL" clId="{0F688460-47E3-4884-82B4-92EE6F147617}" dt="2022-11-16T14:34:30.233" v="117" actId="1076"/>
            <ac:picMkLst>
              <pc:docMk/>
              <pc:sldMasterMk cId="185144247" sldId="2147483648"/>
              <pc:sldLayoutMk cId="2687411169" sldId="2147483649"/>
              <ac:picMk id="8" creationId="{84451674-DAFF-4A33-8F0C-1476B0F2E20A}"/>
            </ac:picMkLst>
          </pc:picChg>
          <pc:picChg chg="add mod">
            <ac:chgData name="Botha, Veronique" userId="1bad49fb-5a10-43b3-b6d4-a88c2c37d64c" providerId="ADAL" clId="{0F688460-47E3-4884-82B4-92EE6F147617}" dt="2022-11-16T14:34:15.540" v="114" actId="1076"/>
            <ac:picMkLst>
              <pc:docMk/>
              <pc:sldMasterMk cId="185144247" sldId="2147483648"/>
              <pc:sldLayoutMk cId="2687411169" sldId="2147483649"/>
              <ac:picMk id="9" creationId="{30730AB0-2D9F-4AD5-B015-948A783A088B}"/>
            </ac:picMkLst>
          </pc:picChg>
        </pc:sldLayoutChg>
        <pc:sldLayoutChg chg="addSp delSp modSp mod">
          <pc:chgData name="Botha, Veronique" userId="1bad49fb-5a10-43b3-b6d4-a88c2c37d64c" providerId="ADAL" clId="{0F688460-47E3-4884-82B4-92EE6F147617}" dt="2022-11-16T14:40:15.106" v="151" actId="1076"/>
          <pc:sldLayoutMkLst>
            <pc:docMk/>
            <pc:sldMasterMk cId="185144247" sldId="2147483648"/>
            <pc:sldLayoutMk cId="2946613110" sldId="2147483650"/>
          </pc:sldLayoutMkLst>
          <pc:spChg chg="mod">
            <ac:chgData name="Botha, Veronique" userId="1bad49fb-5a10-43b3-b6d4-a88c2c37d64c" providerId="ADAL" clId="{0F688460-47E3-4884-82B4-92EE6F147617}" dt="2022-11-16T14:37:58.701" v="144" actId="14100"/>
            <ac:spMkLst>
              <pc:docMk/>
              <pc:sldMasterMk cId="185144247" sldId="2147483648"/>
              <pc:sldLayoutMk cId="2946613110" sldId="2147483650"/>
              <ac:spMk id="2" creationId="{1755963A-7D81-4CC3-9727-6F61DD48CB2E}"/>
            </ac:spMkLst>
          </pc:spChg>
          <pc:spChg chg="mod">
            <ac:chgData name="Botha, Veronique" userId="1bad49fb-5a10-43b3-b6d4-a88c2c37d64c" providerId="ADAL" clId="{0F688460-47E3-4884-82B4-92EE6F147617}" dt="2022-11-16T14:38:01.979" v="145" actId="14100"/>
            <ac:spMkLst>
              <pc:docMk/>
              <pc:sldMasterMk cId="185144247" sldId="2147483648"/>
              <pc:sldLayoutMk cId="2946613110" sldId="2147483650"/>
              <ac:spMk id="3" creationId="{2EE1CFED-D0D0-4EE1-B8F9-AB8C5707482C}"/>
            </ac:spMkLst>
          </pc:spChg>
          <pc:spChg chg="del">
            <ac:chgData name="Botha, Veronique" userId="1bad49fb-5a10-43b3-b6d4-a88c2c37d64c" providerId="ADAL" clId="{0F688460-47E3-4884-82B4-92EE6F147617}" dt="2022-11-16T14:35:28.264" v="122" actId="478"/>
            <ac:spMkLst>
              <pc:docMk/>
              <pc:sldMasterMk cId="185144247" sldId="2147483648"/>
              <pc:sldLayoutMk cId="2946613110" sldId="2147483650"/>
              <ac:spMk id="4" creationId="{A46032CA-3120-445B-859F-A388A54365E3}"/>
            </ac:spMkLst>
          </pc:spChg>
          <pc:spChg chg="del">
            <ac:chgData name="Botha, Veronique" userId="1bad49fb-5a10-43b3-b6d4-a88c2c37d64c" providerId="ADAL" clId="{0F688460-47E3-4884-82B4-92EE6F147617}" dt="2022-11-16T14:35:30.787" v="123" actId="478"/>
            <ac:spMkLst>
              <pc:docMk/>
              <pc:sldMasterMk cId="185144247" sldId="2147483648"/>
              <pc:sldLayoutMk cId="2946613110" sldId="2147483650"/>
              <ac:spMk id="5" creationId="{95ED0CA8-7BAA-495D-8A1E-60766E2CE665}"/>
            </ac:spMkLst>
          </pc:spChg>
          <pc:spChg chg="del">
            <ac:chgData name="Botha, Veronique" userId="1bad49fb-5a10-43b3-b6d4-a88c2c37d64c" providerId="ADAL" clId="{0F688460-47E3-4884-82B4-92EE6F147617}" dt="2022-11-16T14:35:32.370" v="124" actId="478"/>
            <ac:spMkLst>
              <pc:docMk/>
              <pc:sldMasterMk cId="185144247" sldId="2147483648"/>
              <pc:sldLayoutMk cId="2946613110" sldId="2147483650"/>
              <ac:spMk id="6" creationId="{DF006B34-79E3-4660-8CA5-DBBB53923C3A}"/>
            </ac:spMkLst>
          </pc:spChg>
          <pc:spChg chg="add mod">
            <ac:chgData name="Botha, Veronique" userId="1bad49fb-5a10-43b3-b6d4-a88c2c37d64c" providerId="ADAL" clId="{0F688460-47E3-4884-82B4-92EE6F147617}" dt="2022-11-16T14:40:15.106" v="151" actId="1076"/>
            <ac:spMkLst>
              <pc:docMk/>
              <pc:sldMasterMk cId="185144247" sldId="2147483648"/>
              <pc:sldLayoutMk cId="2946613110" sldId="2147483650"/>
              <ac:spMk id="7" creationId="{ED3F2F31-B13D-46E2-8E70-921D5AE726D3}"/>
            </ac:spMkLst>
          </pc:spChg>
          <pc:picChg chg="add mod">
            <ac:chgData name="Botha, Veronique" userId="1bad49fb-5a10-43b3-b6d4-a88c2c37d64c" providerId="ADAL" clId="{0F688460-47E3-4884-82B4-92EE6F147617}" dt="2022-11-16T14:40:01.354" v="150" actId="1076"/>
            <ac:picMkLst>
              <pc:docMk/>
              <pc:sldMasterMk cId="185144247" sldId="2147483648"/>
              <pc:sldLayoutMk cId="2946613110" sldId="2147483650"/>
              <ac:picMk id="8" creationId="{28937AB9-CB45-4869-9151-F5B690744AE8}"/>
            </ac:picMkLst>
          </pc:picChg>
          <pc:picChg chg="add mod modCrop">
            <ac:chgData name="Botha, Veronique" userId="1bad49fb-5a10-43b3-b6d4-a88c2c37d64c" providerId="ADAL" clId="{0F688460-47E3-4884-82B4-92EE6F147617}" dt="2022-11-16T14:36:56.587" v="136" actId="1076"/>
            <ac:picMkLst>
              <pc:docMk/>
              <pc:sldMasterMk cId="185144247" sldId="2147483648"/>
              <pc:sldLayoutMk cId="2946613110" sldId="2147483650"/>
              <ac:picMk id="9" creationId="{7BEA9479-C39C-4894-8099-90817DA50A2D}"/>
            </ac:picMkLst>
          </pc:picChg>
        </pc:sldLayoutChg>
      </pc:sldMasterChg>
    </pc:docChg>
  </pc:docChgLst>
  <pc:docChgLst>
    <pc:chgData name="Louw, Marinda" userId="1925e1df-708d-4e9b-949d-dce54b073cdc" providerId="ADAL" clId="{D8BEEA88-D096-4A0C-A1C2-A5576C6E9687}"/>
    <pc:docChg chg="modSld">
      <pc:chgData name="Louw, Marinda" userId="1925e1df-708d-4e9b-949d-dce54b073cdc" providerId="ADAL" clId="{D8BEEA88-D096-4A0C-A1C2-A5576C6E9687}" dt="2023-03-14T07:44:18.964" v="31" actId="207"/>
      <pc:docMkLst>
        <pc:docMk/>
      </pc:docMkLst>
      <pc:sldChg chg="modSp mod">
        <pc:chgData name="Louw, Marinda" userId="1925e1df-708d-4e9b-949d-dce54b073cdc" providerId="ADAL" clId="{D8BEEA88-D096-4A0C-A1C2-A5576C6E9687}" dt="2023-03-14T07:44:18.964" v="31" actId="207"/>
        <pc:sldMkLst>
          <pc:docMk/>
          <pc:sldMk cId="1202842091" sldId="256"/>
        </pc:sldMkLst>
        <pc:spChg chg="mod">
          <ac:chgData name="Louw, Marinda" userId="1925e1df-708d-4e9b-949d-dce54b073cdc" providerId="ADAL" clId="{D8BEEA88-D096-4A0C-A1C2-A5576C6E9687}" dt="2023-03-14T07:44:18.964" v="31" actId="207"/>
          <ac:spMkLst>
            <pc:docMk/>
            <pc:sldMk cId="1202842091" sldId="256"/>
            <ac:spMk id="2" creationId="{8534BFD5-1E66-4E55-A7E9-426951B672B8}"/>
          </ac:spMkLst>
        </pc:spChg>
      </pc:sldChg>
      <pc:sldChg chg="modSp">
        <pc:chgData name="Louw, Marinda" userId="1925e1df-708d-4e9b-949d-dce54b073cdc" providerId="ADAL" clId="{D8BEEA88-D096-4A0C-A1C2-A5576C6E9687}" dt="2023-03-14T06:45:48.162" v="0" actId="1076"/>
        <pc:sldMkLst>
          <pc:docMk/>
          <pc:sldMk cId="0" sldId="535"/>
        </pc:sldMkLst>
        <pc:spChg chg="mod">
          <ac:chgData name="Louw, Marinda" userId="1925e1df-708d-4e9b-949d-dce54b073cdc" providerId="ADAL" clId="{D8BEEA88-D096-4A0C-A1C2-A5576C6E9687}" dt="2023-03-14T06:45:48.162" v="0" actId="1076"/>
          <ac:spMkLst>
            <pc:docMk/>
            <pc:sldMk cId="0" sldId="535"/>
            <ac:spMk id="565251" creationId="{4DE9B297-086D-D1E0-0740-9D212ED0CB0F}"/>
          </ac:spMkLst>
        </pc:spChg>
        <pc:spChg chg="mod">
          <ac:chgData name="Louw, Marinda" userId="1925e1df-708d-4e9b-949d-dce54b073cdc" providerId="ADAL" clId="{D8BEEA88-D096-4A0C-A1C2-A5576C6E9687}" dt="2023-03-14T06:45:48.162" v="0" actId="1076"/>
          <ac:spMkLst>
            <pc:docMk/>
            <pc:sldMk cId="0" sldId="535"/>
            <ac:spMk id="565253" creationId="{D16BFA2E-B9EB-FFC0-F351-32ABD18DAE23}"/>
          </ac:spMkLst>
        </pc:spChg>
      </pc:sldChg>
      <pc:sldChg chg="modSp">
        <pc:chgData name="Louw, Marinda" userId="1925e1df-708d-4e9b-949d-dce54b073cdc" providerId="ADAL" clId="{D8BEEA88-D096-4A0C-A1C2-A5576C6E9687}" dt="2023-03-14T06:47:05.298" v="10" actId="1076"/>
        <pc:sldMkLst>
          <pc:docMk/>
          <pc:sldMk cId="0" sldId="897"/>
        </pc:sldMkLst>
        <pc:spChg chg="mod">
          <ac:chgData name="Louw, Marinda" userId="1925e1df-708d-4e9b-949d-dce54b073cdc" providerId="ADAL" clId="{D8BEEA88-D096-4A0C-A1C2-A5576C6E9687}" dt="2023-03-14T06:47:05.298" v="10" actId="1076"/>
          <ac:spMkLst>
            <pc:docMk/>
            <pc:sldMk cId="0" sldId="897"/>
            <ac:spMk id="1189891" creationId="{4D9A5084-523E-D28D-524C-6FD047A814DC}"/>
          </ac:spMkLst>
        </pc:spChg>
        <pc:spChg chg="mod">
          <ac:chgData name="Louw, Marinda" userId="1925e1df-708d-4e9b-949d-dce54b073cdc" providerId="ADAL" clId="{D8BEEA88-D096-4A0C-A1C2-A5576C6E9687}" dt="2023-03-14T06:47:03.017" v="9" actId="1076"/>
          <ac:spMkLst>
            <pc:docMk/>
            <pc:sldMk cId="0" sldId="897"/>
            <ac:spMk id="1189893" creationId="{CF21BCB5-623B-D23A-20B9-8F7EEFE8B0DD}"/>
          </ac:spMkLst>
        </pc:spChg>
      </pc:sldChg>
      <pc:sldChg chg="modSp">
        <pc:chgData name="Louw, Marinda" userId="1925e1df-708d-4e9b-949d-dce54b073cdc" providerId="ADAL" clId="{D8BEEA88-D096-4A0C-A1C2-A5576C6E9687}" dt="2023-03-14T06:47:14.899" v="13" actId="1076"/>
        <pc:sldMkLst>
          <pc:docMk/>
          <pc:sldMk cId="0" sldId="898"/>
        </pc:sldMkLst>
        <pc:spChg chg="mod">
          <ac:chgData name="Louw, Marinda" userId="1925e1df-708d-4e9b-949d-dce54b073cdc" providerId="ADAL" clId="{D8BEEA88-D096-4A0C-A1C2-A5576C6E9687}" dt="2023-03-14T06:47:14.899" v="13" actId="1076"/>
          <ac:spMkLst>
            <pc:docMk/>
            <pc:sldMk cId="0" sldId="898"/>
            <ac:spMk id="65539" creationId="{E162F7CD-3827-C13E-09DD-D9FAD0FFED95}"/>
          </ac:spMkLst>
        </pc:spChg>
        <pc:spChg chg="mod">
          <ac:chgData name="Louw, Marinda" userId="1925e1df-708d-4e9b-949d-dce54b073cdc" providerId="ADAL" clId="{D8BEEA88-D096-4A0C-A1C2-A5576C6E9687}" dt="2023-03-14T06:47:12.538" v="12" actId="120"/>
          <ac:spMkLst>
            <pc:docMk/>
            <pc:sldMk cId="0" sldId="898"/>
            <ac:spMk id="65540" creationId="{5BC3A146-B35D-69B3-40D9-1D2A11422F79}"/>
          </ac:spMkLst>
        </pc:spChg>
      </pc:sldChg>
      <pc:sldChg chg="modSp">
        <pc:chgData name="Louw, Marinda" userId="1925e1df-708d-4e9b-949d-dce54b073cdc" providerId="ADAL" clId="{D8BEEA88-D096-4A0C-A1C2-A5576C6E9687}" dt="2023-03-14T06:47:22.256" v="14" actId="1076"/>
        <pc:sldMkLst>
          <pc:docMk/>
          <pc:sldMk cId="0" sldId="899"/>
        </pc:sldMkLst>
        <pc:spChg chg="mod">
          <ac:chgData name="Louw, Marinda" userId="1925e1df-708d-4e9b-949d-dce54b073cdc" providerId="ADAL" clId="{D8BEEA88-D096-4A0C-A1C2-A5576C6E9687}" dt="2023-03-14T06:47:22.256" v="14" actId="1076"/>
          <ac:spMkLst>
            <pc:docMk/>
            <pc:sldMk cId="0" sldId="899"/>
            <ac:spMk id="67587" creationId="{BE522D36-BC57-FAB2-0596-B1DEBF3F2D40}"/>
          </ac:spMkLst>
        </pc:spChg>
        <pc:spChg chg="mod">
          <ac:chgData name="Louw, Marinda" userId="1925e1df-708d-4e9b-949d-dce54b073cdc" providerId="ADAL" clId="{D8BEEA88-D096-4A0C-A1C2-A5576C6E9687}" dt="2023-03-14T06:47:22.256" v="14" actId="1076"/>
          <ac:spMkLst>
            <pc:docMk/>
            <pc:sldMk cId="0" sldId="899"/>
            <ac:spMk id="67588" creationId="{E613F186-CAC9-38D2-E7E9-883E948D906D}"/>
          </ac:spMkLst>
        </pc:spChg>
        <pc:picChg chg="mod">
          <ac:chgData name="Louw, Marinda" userId="1925e1df-708d-4e9b-949d-dce54b073cdc" providerId="ADAL" clId="{D8BEEA88-D096-4A0C-A1C2-A5576C6E9687}" dt="2023-03-14T06:47:22.256" v="14" actId="1076"/>
          <ac:picMkLst>
            <pc:docMk/>
            <pc:sldMk cId="0" sldId="899"/>
            <ac:picMk id="4" creationId="{F59F881F-FA42-4F70-EA51-3EF0F79DEA2A}"/>
          </ac:picMkLst>
        </pc:picChg>
      </pc:sldChg>
      <pc:sldChg chg="modSp">
        <pc:chgData name="Louw, Marinda" userId="1925e1df-708d-4e9b-949d-dce54b073cdc" providerId="ADAL" clId="{D8BEEA88-D096-4A0C-A1C2-A5576C6E9687}" dt="2023-03-14T06:46:00.837" v="2" actId="1076"/>
        <pc:sldMkLst>
          <pc:docMk/>
          <pc:sldMk cId="0" sldId="903"/>
        </pc:sldMkLst>
        <pc:spChg chg="mod">
          <ac:chgData name="Louw, Marinda" userId="1925e1df-708d-4e9b-949d-dce54b073cdc" providerId="ADAL" clId="{D8BEEA88-D096-4A0C-A1C2-A5576C6E9687}" dt="2023-03-14T06:45:57.147" v="1" actId="1076"/>
          <ac:spMkLst>
            <pc:docMk/>
            <pc:sldMk cId="0" sldId="903"/>
            <ac:spMk id="14339" creationId="{6067DA11-8E3E-2C30-8C2D-808928EA9163}"/>
          </ac:spMkLst>
        </pc:spChg>
        <pc:spChg chg="mod">
          <ac:chgData name="Louw, Marinda" userId="1925e1df-708d-4e9b-949d-dce54b073cdc" providerId="ADAL" clId="{D8BEEA88-D096-4A0C-A1C2-A5576C6E9687}" dt="2023-03-14T06:46:00.837" v="2" actId="1076"/>
          <ac:spMkLst>
            <pc:docMk/>
            <pc:sldMk cId="0" sldId="903"/>
            <ac:spMk id="14341" creationId="{29A48114-9DFE-1B65-AE15-7CC2E77750EC}"/>
          </ac:spMkLst>
        </pc:spChg>
      </pc:sldChg>
      <pc:sldChg chg="modSp">
        <pc:chgData name="Louw, Marinda" userId="1925e1df-708d-4e9b-949d-dce54b073cdc" providerId="ADAL" clId="{D8BEEA88-D096-4A0C-A1C2-A5576C6E9687}" dt="2023-03-14T06:46:19.087" v="5" actId="255"/>
        <pc:sldMkLst>
          <pc:docMk/>
          <pc:sldMk cId="0" sldId="904"/>
        </pc:sldMkLst>
        <pc:spChg chg="mod">
          <ac:chgData name="Louw, Marinda" userId="1925e1df-708d-4e9b-949d-dce54b073cdc" providerId="ADAL" clId="{D8BEEA88-D096-4A0C-A1C2-A5576C6E9687}" dt="2023-03-14T06:46:07.664" v="3" actId="1076"/>
          <ac:spMkLst>
            <pc:docMk/>
            <pc:sldMk cId="0" sldId="904"/>
            <ac:spMk id="16386" creationId="{C2B49143-38A3-FE4F-C901-761F67C4547D}"/>
          </ac:spMkLst>
        </pc:spChg>
        <pc:spChg chg="mod">
          <ac:chgData name="Louw, Marinda" userId="1925e1df-708d-4e9b-949d-dce54b073cdc" providerId="ADAL" clId="{D8BEEA88-D096-4A0C-A1C2-A5576C6E9687}" dt="2023-03-14T06:46:07.664" v="3" actId="1076"/>
          <ac:spMkLst>
            <pc:docMk/>
            <pc:sldMk cId="0" sldId="904"/>
            <ac:spMk id="16387" creationId="{B77710E5-7933-8F0D-5626-F44CB737FD98}"/>
          </ac:spMkLst>
        </pc:spChg>
        <pc:spChg chg="mod">
          <ac:chgData name="Louw, Marinda" userId="1925e1df-708d-4e9b-949d-dce54b073cdc" providerId="ADAL" clId="{D8BEEA88-D096-4A0C-A1C2-A5576C6E9687}" dt="2023-03-14T06:46:19.087" v="5" actId="255"/>
          <ac:spMkLst>
            <pc:docMk/>
            <pc:sldMk cId="0" sldId="904"/>
            <ac:spMk id="16389" creationId="{357D028E-1628-C422-1DE4-DECDC130A292}"/>
          </ac:spMkLst>
        </pc:spChg>
      </pc:sldChg>
      <pc:sldChg chg="modSp">
        <pc:chgData name="Louw, Marinda" userId="1925e1df-708d-4e9b-949d-dce54b073cdc" providerId="ADAL" clId="{D8BEEA88-D096-4A0C-A1C2-A5576C6E9687}" dt="2023-03-14T06:46:35.727" v="6" actId="1076"/>
        <pc:sldMkLst>
          <pc:docMk/>
          <pc:sldMk cId="0" sldId="912"/>
        </pc:sldMkLst>
        <pc:spChg chg="mod">
          <ac:chgData name="Louw, Marinda" userId="1925e1df-708d-4e9b-949d-dce54b073cdc" providerId="ADAL" clId="{D8BEEA88-D096-4A0C-A1C2-A5576C6E9687}" dt="2023-03-14T06:46:35.727" v="6" actId="1076"/>
          <ac:spMkLst>
            <pc:docMk/>
            <pc:sldMk cId="0" sldId="912"/>
            <ac:spMk id="32771" creationId="{AAA9B159-FF22-9BDD-51B7-DCCB59B0800A}"/>
          </ac:spMkLst>
        </pc:spChg>
        <pc:spChg chg="mod">
          <ac:chgData name="Louw, Marinda" userId="1925e1df-708d-4e9b-949d-dce54b073cdc" providerId="ADAL" clId="{D8BEEA88-D096-4A0C-A1C2-A5576C6E9687}" dt="2023-03-14T06:46:35.727" v="6" actId="1076"/>
          <ac:spMkLst>
            <pc:docMk/>
            <pc:sldMk cId="0" sldId="912"/>
            <ac:spMk id="32772" creationId="{4F565AE9-5571-45AC-1283-9F10827C6B66}"/>
          </ac:spMkLst>
        </pc:spChg>
      </pc:sldChg>
      <pc:sldChg chg="modSp">
        <pc:chgData name="Louw, Marinda" userId="1925e1df-708d-4e9b-949d-dce54b073cdc" providerId="ADAL" clId="{D8BEEA88-D096-4A0C-A1C2-A5576C6E9687}" dt="2023-03-14T06:46:45.546" v="7" actId="1076"/>
        <pc:sldMkLst>
          <pc:docMk/>
          <pc:sldMk cId="0" sldId="916"/>
        </pc:sldMkLst>
        <pc:spChg chg="mod">
          <ac:chgData name="Louw, Marinda" userId="1925e1df-708d-4e9b-949d-dce54b073cdc" providerId="ADAL" clId="{D8BEEA88-D096-4A0C-A1C2-A5576C6E9687}" dt="2023-03-14T06:46:45.546" v="7" actId="1076"/>
          <ac:spMkLst>
            <pc:docMk/>
            <pc:sldMk cId="0" sldId="916"/>
            <ac:spMk id="43011" creationId="{173462C3-15F7-1B8D-361A-16EE477A0E44}"/>
          </ac:spMkLst>
        </pc:spChg>
        <pc:spChg chg="mod">
          <ac:chgData name="Louw, Marinda" userId="1925e1df-708d-4e9b-949d-dce54b073cdc" providerId="ADAL" clId="{D8BEEA88-D096-4A0C-A1C2-A5576C6E9687}" dt="2023-03-14T06:46:45.546" v="7" actId="1076"/>
          <ac:spMkLst>
            <pc:docMk/>
            <pc:sldMk cId="0" sldId="916"/>
            <ac:spMk id="43012" creationId="{C711841A-0783-2F01-CDA0-74DA0EBF4FE0}"/>
          </ac:spMkLst>
        </pc:spChg>
        <pc:spChg chg="mod">
          <ac:chgData name="Louw, Marinda" userId="1925e1df-708d-4e9b-949d-dce54b073cdc" providerId="ADAL" clId="{D8BEEA88-D096-4A0C-A1C2-A5576C6E9687}" dt="2023-03-14T06:46:45.546" v="7" actId="1076"/>
          <ac:spMkLst>
            <pc:docMk/>
            <pc:sldMk cId="0" sldId="916"/>
            <ac:spMk id="43013" creationId="{5796EA3A-1610-BC54-BB90-C7BE12B71D69}"/>
          </ac:spMkLst>
        </pc:spChg>
      </pc:sldChg>
      <pc:sldChg chg="modSp mod">
        <pc:chgData name="Louw, Marinda" userId="1925e1df-708d-4e9b-949d-dce54b073cdc" providerId="ADAL" clId="{D8BEEA88-D096-4A0C-A1C2-A5576C6E9687}" dt="2023-03-14T06:47:31.315" v="17" actId="1076"/>
        <pc:sldMkLst>
          <pc:docMk/>
          <pc:sldMk cId="0" sldId="926"/>
        </pc:sldMkLst>
        <pc:spChg chg="mod">
          <ac:chgData name="Louw, Marinda" userId="1925e1df-708d-4e9b-949d-dce54b073cdc" providerId="ADAL" clId="{D8BEEA88-D096-4A0C-A1C2-A5576C6E9687}" dt="2023-03-14T06:47:29.600" v="16" actId="1076"/>
          <ac:spMkLst>
            <pc:docMk/>
            <pc:sldMk cId="0" sldId="926"/>
            <ac:spMk id="69635" creationId="{CEE2BB41-844E-374D-8FAC-260906349B44}"/>
          </ac:spMkLst>
        </pc:spChg>
        <pc:picChg chg="mod">
          <ac:chgData name="Louw, Marinda" userId="1925e1df-708d-4e9b-949d-dce54b073cdc" providerId="ADAL" clId="{D8BEEA88-D096-4A0C-A1C2-A5576C6E9687}" dt="2023-03-14T06:47:31.315" v="17" actId="1076"/>
          <ac:picMkLst>
            <pc:docMk/>
            <pc:sldMk cId="0" sldId="926"/>
            <ac:picMk id="3" creationId="{D32D4675-69C9-9DB1-3E4C-9BD23498F84A}"/>
          </ac:picMkLst>
        </pc:picChg>
      </pc:sldChg>
      <pc:sldChg chg="modSp">
        <pc:chgData name="Louw, Marinda" userId="1925e1df-708d-4e9b-949d-dce54b073cdc" providerId="ADAL" clId="{D8BEEA88-D096-4A0C-A1C2-A5576C6E9687}" dt="2023-03-14T06:47:44.883" v="20" actId="1076"/>
        <pc:sldMkLst>
          <pc:docMk/>
          <pc:sldMk cId="0" sldId="934"/>
        </pc:sldMkLst>
        <pc:spChg chg="mod">
          <ac:chgData name="Louw, Marinda" userId="1925e1df-708d-4e9b-949d-dce54b073cdc" providerId="ADAL" clId="{D8BEEA88-D096-4A0C-A1C2-A5576C6E9687}" dt="2023-03-14T06:47:44.883" v="20" actId="1076"/>
          <ac:spMkLst>
            <pc:docMk/>
            <pc:sldMk cId="0" sldId="934"/>
            <ac:spMk id="86019" creationId="{971A58F7-CF17-280D-8941-33FE5E2E6DFD}"/>
          </ac:spMkLst>
        </pc:spChg>
        <pc:spChg chg="mod">
          <ac:chgData name="Louw, Marinda" userId="1925e1df-708d-4e9b-949d-dce54b073cdc" providerId="ADAL" clId="{D8BEEA88-D096-4A0C-A1C2-A5576C6E9687}" dt="2023-03-14T06:47:40.719" v="19" actId="120"/>
          <ac:spMkLst>
            <pc:docMk/>
            <pc:sldMk cId="0" sldId="934"/>
            <ac:spMk id="86020" creationId="{9E88382A-C792-7B02-8E94-BC9A81F6C0AD}"/>
          </ac:spMkLst>
        </pc:spChg>
      </pc:sldChg>
      <pc:sldChg chg="modSp">
        <pc:chgData name="Louw, Marinda" userId="1925e1df-708d-4e9b-949d-dce54b073cdc" providerId="ADAL" clId="{D8BEEA88-D096-4A0C-A1C2-A5576C6E9687}" dt="2023-03-14T06:48:01.560" v="26" actId="113"/>
        <pc:sldMkLst>
          <pc:docMk/>
          <pc:sldMk cId="0" sldId="938"/>
        </pc:sldMkLst>
        <pc:spChg chg="mod">
          <ac:chgData name="Louw, Marinda" userId="1925e1df-708d-4e9b-949d-dce54b073cdc" providerId="ADAL" clId="{D8BEEA88-D096-4A0C-A1C2-A5576C6E9687}" dt="2023-03-14T06:48:01.560" v="26" actId="113"/>
          <ac:spMkLst>
            <pc:docMk/>
            <pc:sldMk cId="0" sldId="938"/>
            <ac:spMk id="94211" creationId="{2BE8BB86-99DC-1BE4-A475-3B7F2F3E63D4}"/>
          </ac:spMkLst>
        </pc:spChg>
        <pc:spChg chg="mod">
          <ac:chgData name="Louw, Marinda" userId="1925e1df-708d-4e9b-949d-dce54b073cdc" providerId="ADAL" clId="{D8BEEA88-D096-4A0C-A1C2-A5576C6E9687}" dt="2023-03-14T06:47:52.657" v="22" actId="120"/>
          <ac:spMkLst>
            <pc:docMk/>
            <pc:sldMk cId="0" sldId="938"/>
            <ac:spMk id="94212" creationId="{D5DEA1F7-7597-098B-0904-E8D753888B48}"/>
          </ac:spMkLst>
        </pc:spChg>
      </pc:sldChg>
      <pc:sldChg chg="modSp">
        <pc:chgData name="Louw, Marinda" userId="1925e1df-708d-4e9b-949d-dce54b073cdc" providerId="ADAL" clId="{D8BEEA88-D096-4A0C-A1C2-A5576C6E9687}" dt="2023-03-14T06:48:12.771" v="30" actId="113"/>
        <pc:sldMkLst>
          <pc:docMk/>
          <pc:sldMk cId="0" sldId="939"/>
        </pc:sldMkLst>
        <pc:spChg chg="mod">
          <ac:chgData name="Louw, Marinda" userId="1925e1df-708d-4e9b-949d-dce54b073cdc" providerId="ADAL" clId="{D8BEEA88-D096-4A0C-A1C2-A5576C6E9687}" dt="2023-03-14T06:48:12.771" v="30" actId="113"/>
          <ac:spMkLst>
            <pc:docMk/>
            <pc:sldMk cId="0" sldId="939"/>
            <ac:spMk id="96259" creationId="{381C93F7-26BE-8C9B-9D1C-AEA9A8B6B1E8}"/>
          </ac:spMkLst>
        </pc:spChg>
        <pc:spChg chg="mod">
          <ac:chgData name="Louw, Marinda" userId="1925e1df-708d-4e9b-949d-dce54b073cdc" providerId="ADAL" clId="{D8BEEA88-D096-4A0C-A1C2-A5576C6E9687}" dt="2023-03-14T06:48:09.641" v="28" actId="1076"/>
          <ac:spMkLst>
            <pc:docMk/>
            <pc:sldMk cId="0" sldId="939"/>
            <ac:spMk id="96260" creationId="{544DE520-9A2E-16E9-3BD4-3101CF5665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FA0EC-72B0-496F-A7BD-6800FDE2F309}"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5D6FC-F1E9-4E3F-A390-4FDC8EF2D3D6}" type="slidenum">
              <a:rPr lang="en-GB" smtClean="0"/>
              <a:t>‹#›</a:t>
            </a:fld>
            <a:endParaRPr lang="en-GB"/>
          </a:p>
        </p:txBody>
      </p:sp>
    </p:spTree>
    <p:extLst>
      <p:ext uri="{BB962C8B-B14F-4D97-AF65-F5344CB8AC3E}">
        <p14:creationId xmlns:p14="http://schemas.microsoft.com/office/powerpoint/2010/main" val="30644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DF52A78-E8AE-27D0-0353-FCE7E9C69118}"/>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A6F59537-636C-429D-865B-9BF0D1156CCE}" type="slidenum">
              <a:rPr lang="en-US" altLang="en-US" sz="1200" b="0" baseline="0"/>
              <a:pPr/>
              <a:t>3</a:t>
            </a:fld>
            <a:endParaRPr lang="en-US" altLang="en-US" sz="1200" b="0" baseline="0"/>
          </a:p>
        </p:txBody>
      </p:sp>
      <p:sp>
        <p:nvSpPr>
          <p:cNvPr id="9219" name="Rectangle 2">
            <a:extLst>
              <a:ext uri="{FF2B5EF4-FFF2-40B4-BE49-F238E27FC236}">
                <a16:creationId xmlns:a16="http://schemas.microsoft.com/office/drawing/2014/main" id="{0356DB41-4F66-CAA1-8C21-8FBF7BEFC01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9B19E6A-2EE2-E764-98F4-379483A1D0C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8781134-BA79-8637-882B-D59261F605E2}"/>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8F3B2BAD-CB8F-4DAB-8C17-4DF388CECE66}" type="slidenum">
              <a:rPr lang="en-US" altLang="en-US" sz="1200" b="0" baseline="0"/>
              <a:pPr/>
              <a:t>12</a:t>
            </a:fld>
            <a:endParaRPr lang="en-US" altLang="en-US" sz="1200" b="0" baseline="0"/>
          </a:p>
        </p:txBody>
      </p:sp>
      <p:sp>
        <p:nvSpPr>
          <p:cNvPr id="27651" name="Rectangle 2">
            <a:extLst>
              <a:ext uri="{FF2B5EF4-FFF2-40B4-BE49-F238E27FC236}">
                <a16:creationId xmlns:a16="http://schemas.microsoft.com/office/drawing/2014/main" id="{50A3809D-DF13-FB0F-876B-9D6694F23C1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323C8AC4-CF74-544E-4C7F-7C0515C0E8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F26FBB7-8457-19D4-4C99-FDE720A0B655}"/>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AD06C1A8-4D67-465A-A8B5-439F03E72FFF}" type="slidenum">
              <a:rPr lang="en-US" altLang="en-US" sz="1200" b="0" baseline="0"/>
              <a:pPr/>
              <a:t>13</a:t>
            </a:fld>
            <a:endParaRPr lang="en-US" altLang="en-US" sz="1200" b="0" baseline="0"/>
          </a:p>
        </p:txBody>
      </p:sp>
      <p:sp>
        <p:nvSpPr>
          <p:cNvPr id="29699" name="Rectangle 2">
            <a:extLst>
              <a:ext uri="{FF2B5EF4-FFF2-40B4-BE49-F238E27FC236}">
                <a16:creationId xmlns:a16="http://schemas.microsoft.com/office/drawing/2014/main" id="{420D6F0B-2FD2-B386-A9BF-82445CE1D84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F8C2ED5-3BD5-85A6-B431-8CF811C5181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EE29961-2108-7849-86B6-54E534DDD665}"/>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D5263914-F6CE-48AE-B00B-3BE24DEFC0F6}" type="slidenum">
              <a:rPr lang="en-US" altLang="en-US" sz="1200" b="0" baseline="0"/>
              <a:pPr/>
              <a:t>14</a:t>
            </a:fld>
            <a:endParaRPr lang="en-US" altLang="en-US" sz="1200" b="0" baseline="0"/>
          </a:p>
        </p:txBody>
      </p:sp>
      <p:sp>
        <p:nvSpPr>
          <p:cNvPr id="31747" name="Rectangle 2">
            <a:extLst>
              <a:ext uri="{FF2B5EF4-FFF2-40B4-BE49-F238E27FC236}">
                <a16:creationId xmlns:a16="http://schemas.microsoft.com/office/drawing/2014/main" id="{9D006DD2-4EEA-AE7E-1936-4489B559E0C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7AC185A-5A73-1C77-ECBC-98E2E398706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EC8A7C0-D6E5-5D93-6578-E25427E8EBAC}"/>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D56712AA-E04B-4381-9159-A95C3DC76717}" type="slidenum">
              <a:rPr lang="en-US" altLang="en-US" sz="1200" b="0" baseline="0"/>
              <a:pPr/>
              <a:t>15</a:t>
            </a:fld>
            <a:endParaRPr lang="en-US" altLang="en-US" sz="1200" b="0" baseline="0"/>
          </a:p>
        </p:txBody>
      </p:sp>
      <p:sp>
        <p:nvSpPr>
          <p:cNvPr id="33795" name="Rectangle 2">
            <a:extLst>
              <a:ext uri="{FF2B5EF4-FFF2-40B4-BE49-F238E27FC236}">
                <a16:creationId xmlns:a16="http://schemas.microsoft.com/office/drawing/2014/main" id="{8BB6C9FC-1B87-FB3B-3166-49626A271FB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276FE61-6B1A-7158-7FE0-32C68069602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A36EBC9-CEB9-92A4-1F37-BEF151E2B56A}"/>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AAB3F0BD-42F8-4F93-90C4-6A228152B0BC}" type="slidenum">
              <a:rPr lang="en-US" altLang="en-US" sz="1200" b="0" baseline="0"/>
              <a:pPr/>
              <a:t>16</a:t>
            </a:fld>
            <a:endParaRPr lang="en-US" altLang="en-US" sz="1200" b="0" baseline="0"/>
          </a:p>
        </p:txBody>
      </p:sp>
      <p:sp>
        <p:nvSpPr>
          <p:cNvPr id="35843" name="Rectangle 2">
            <a:extLst>
              <a:ext uri="{FF2B5EF4-FFF2-40B4-BE49-F238E27FC236}">
                <a16:creationId xmlns:a16="http://schemas.microsoft.com/office/drawing/2014/main" id="{0C5196D8-A97E-C98D-7A45-DB28B4E19A3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3F53FF0-F8EC-B3B5-873A-DF9ACCCCBF8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B105F4B-443E-02A9-B0FC-519F9FA41358}"/>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6B5F8FA1-39C7-44ED-8A8C-F46E0A6A6D0B}" type="slidenum">
              <a:rPr lang="en-US" altLang="en-US" sz="1200" b="0" baseline="0"/>
              <a:pPr/>
              <a:t>17</a:t>
            </a:fld>
            <a:endParaRPr lang="en-US" altLang="en-US" sz="1200" b="0" baseline="0"/>
          </a:p>
        </p:txBody>
      </p:sp>
      <p:sp>
        <p:nvSpPr>
          <p:cNvPr id="37891" name="Rectangle 2">
            <a:extLst>
              <a:ext uri="{FF2B5EF4-FFF2-40B4-BE49-F238E27FC236}">
                <a16:creationId xmlns:a16="http://schemas.microsoft.com/office/drawing/2014/main" id="{0A499ADB-8B32-CFC3-A9C1-8CD3ED5289B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E182A61-D692-2F42-EB94-730CD83B9AC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AC0789C-A55A-0346-E870-CA11881271B8}"/>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02F09320-68A1-48D3-A674-93A54008ED61}" type="slidenum">
              <a:rPr lang="en-US" altLang="en-US" sz="1200" b="0" baseline="0"/>
              <a:pPr/>
              <a:t>18</a:t>
            </a:fld>
            <a:endParaRPr lang="en-US" altLang="en-US" sz="1200" b="0" baseline="0"/>
          </a:p>
        </p:txBody>
      </p:sp>
      <p:sp>
        <p:nvSpPr>
          <p:cNvPr id="39939" name="Rectangle 2">
            <a:extLst>
              <a:ext uri="{FF2B5EF4-FFF2-40B4-BE49-F238E27FC236}">
                <a16:creationId xmlns:a16="http://schemas.microsoft.com/office/drawing/2014/main" id="{9F1B45DB-2D64-C145-BE8C-2D4D63B864B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3C0E058-EBFF-9936-8B9C-7AA44C900AA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1761080-AEC8-2412-8738-43A922A611D4}"/>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85FA78F8-7851-43B9-A5FB-ADD78C17BF78}" type="slidenum">
              <a:rPr lang="en-US" altLang="en-US" sz="1200" b="0" baseline="0"/>
              <a:pPr/>
              <a:t>19</a:t>
            </a:fld>
            <a:endParaRPr lang="en-US" altLang="en-US" sz="1200" b="0" baseline="0"/>
          </a:p>
        </p:txBody>
      </p:sp>
      <p:sp>
        <p:nvSpPr>
          <p:cNvPr id="41987" name="Rectangle 2">
            <a:extLst>
              <a:ext uri="{FF2B5EF4-FFF2-40B4-BE49-F238E27FC236}">
                <a16:creationId xmlns:a16="http://schemas.microsoft.com/office/drawing/2014/main" id="{20AAF2E6-79A9-907F-DD89-4ADBF2C5DEE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CE91956-D6E0-A243-4DAB-37D30FD3FEC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3E5BE7D-3BA7-4211-69DD-068FC364A47C}"/>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F5D040C6-1BBC-439C-8E9D-DCD8A13268B5}" type="slidenum">
              <a:rPr lang="en-US" altLang="en-US" sz="1200" b="0" baseline="0"/>
              <a:pPr/>
              <a:t>20</a:t>
            </a:fld>
            <a:endParaRPr lang="en-US" altLang="en-US" sz="1200" b="0" baseline="0"/>
          </a:p>
        </p:txBody>
      </p:sp>
      <p:sp>
        <p:nvSpPr>
          <p:cNvPr id="44035" name="Rectangle 2">
            <a:extLst>
              <a:ext uri="{FF2B5EF4-FFF2-40B4-BE49-F238E27FC236}">
                <a16:creationId xmlns:a16="http://schemas.microsoft.com/office/drawing/2014/main" id="{EC815D96-4610-FA84-E052-7C39433446F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53A8B91-90D2-9CFD-C29D-6D8C819FC82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8CE714E-D59E-9DE3-A825-C9E77FBE83AA}"/>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0AF68622-DAAB-4E69-92C1-F7F4935861E4}" type="slidenum">
              <a:rPr lang="en-US" altLang="en-US" sz="1200" b="0" baseline="0"/>
              <a:pPr/>
              <a:t>21</a:t>
            </a:fld>
            <a:endParaRPr lang="en-US" altLang="en-US" sz="1200" b="0" baseline="0"/>
          </a:p>
        </p:txBody>
      </p:sp>
      <p:sp>
        <p:nvSpPr>
          <p:cNvPr id="46083" name="Rectangle 2">
            <a:extLst>
              <a:ext uri="{FF2B5EF4-FFF2-40B4-BE49-F238E27FC236}">
                <a16:creationId xmlns:a16="http://schemas.microsoft.com/office/drawing/2014/main" id="{66275F3B-D278-1653-1E2D-A76D722A9CF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C78AEC-F096-C1B1-E23C-368E22DE24D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D61CE9C-77C2-423E-BBD4-8F763FAAAA13}"/>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10F429D4-C27F-44B6-A7F2-71056066A216}" type="slidenum">
              <a:rPr lang="en-US" altLang="en-US" sz="1200" b="0" baseline="0"/>
              <a:pPr/>
              <a:t>4</a:t>
            </a:fld>
            <a:endParaRPr lang="en-US" altLang="en-US" sz="1200" b="0" baseline="0"/>
          </a:p>
        </p:txBody>
      </p:sp>
      <p:sp>
        <p:nvSpPr>
          <p:cNvPr id="11267" name="Rectangle 2">
            <a:extLst>
              <a:ext uri="{FF2B5EF4-FFF2-40B4-BE49-F238E27FC236}">
                <a16:creationId xmlns:a16="http://schemas.microsoft.com/office/drawing/2014/main" id="{64C727A5-739A-5F25-2D82-A51E4AB2512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9476F5E-BA65-A709-D8E1-A9CE0E5632F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F4EE795-0351-F1A2-3792-0C1E14204AC7}"/>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C3F1D440-6CEB-4385-8C3F-20F2DEF7EF60}" type="slidenum">
              <a:rPr lang="en-US" altLang="en-US" sz="1200" b="0" baseline="0"/>
              <a:pPr/>
              <a:t>22</a:t>
            </a:fld>
            <a:endParaRPr lang="en-US" altLang="en-US" sz="1200" b="0" baseline="0"/>
          </a:p>
        </p:txBody>
      </p:sp>
      <p:sp>
        <p:nvSpPr>
          <p:cNvPr id="48131" name="Rectangle 2">
            <a:extLst>
              <a:ext uri="{FF2B5EF4-FFF2-40B4-BE49-F238E27FC236}">
                <a16:creationId xmlns:a16="http://schemas.microsoft.com/office/drawing/2014/main" id="{88FF323D-8D07-5AF8-DC6F-7FB2DEF8949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1669984-C222-903D-05F6-86FC792DDC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BC51BAA-A655-B50D-16D9-FDF03B94E56D}"/>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F9F98915-8D89-4CEE-863E-E2B247AC1B5D}" type="slidenum">
              <a:rPr lang="en-US" altLang="en-US" sz="1200" b="0" baseline="0"/>
              <a:pPr/>
              <a:t>23</a:t>
            </a:fld>
            <a:endParaRPr lang="en-US" altLang="en-US" sz="1200" b="0" baseline="0"/>
          </a:p>
        </p:txBody>
      </p:sp>
      <p:sp>
        <p:nvSpPr>
          <p:cNvPr id="50179" name="Rectangle 2">
            <a:extLst>
              <a:ext uri="{FF2B5EF4-FFF2-40B4-BE49-F238E27FC236}">
                <a16:creationId xmlns:a16="http://schemas.microsoft.com/office/drawing/2014/main" id="{8FADFB42-0198-C629-631A-A7F2C3F2BE8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CE93B47-F032-F9C5-F16B-80CD111CBCB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D9E9F5C-EB0D-C583-E9BE-137481BE735E}"/>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37B50334-EBD9-42B0-AE22-4422CBD810BF}" type="slidenum">
              <a:rPr lang="en-US" altLang="en-US" sz="1200" b="0" baseline="0"/>
              <a:pPr/>
              <a:t>24</a:t>
            </a:fld>
            <a:endParaRPr lang="en-US" altLang="en-US" sz="1200" b="0" baseline="0"/>
          </a:p>
        </p:txBody>
      </p:sp>
      <p:sp>
        <p:nvSpPr>
          <p:cNvPr id="52227" name="Rectangle 2">
            <a:extLst>
              <a:ext uri="{FF2B5EF4-FFF2-40B4-BE49-F238E27FC236}">
                <a16:creationId xmlns:a16="http://schemas.microsoft.com/office/drawing/2014/main" id="{90EFE215-E1B5-BFC5-D2BA-F94994DC45E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9EE52FB-4A05-6B4C-3F4B-E9047FF9E1F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FEDF36-11C3-8E91-0B23-66432070C1F9}"/>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19DE712C-2169-4EF3-AA02-8CEB01308D53}" type="slidenum">
              <a:rPr lang="en-US" altLang="en-US" sz="1200" b="0" baseline="0"/>
              <a:pPr/>
              <a:t>25</a:t>
            </a:fld>
            <a:endParaRPr lang="en-US" altLang="en-US" sz="1200" b="0" baseline="0"/>
          </a:p>
        </p:txBody>
      </p:sp>
      <p:sp>
        <p:nvSpPr>
          <p:cNvPr id="54275" name="Rectangle 2">
            <a:extLst>
              <a:ext uri="{FF2B5EF4-FFF2-40B4-BE49-F238E27FC236}">
                <a16:creationId xmlns:a16="http://schemas.microsoft.com/office/drawing/2014/main" id="{3234583A-845A-7448-9244-2E2DD56D151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EEC2932-EBC2-8FA5-AC58-88AD3E8B0CE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A9390E0-32BE-7479-36FF-9B942DF3E9E6}"/>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3179E624-0D2C-44FC-83FF-D02B97648615}" type="slidenum">
              <a:rPr lang="en-US" altLang="en-US" sz="1200" b="0" baseline="0"/>
              <a:pPr/>
              <a:t>26</a:t>
            </a:fld>
            <a:endParaRPr lang="en-US" altLang="en-US" sz="1200" b="0" baseline="0"/>
          </a:p>
        </p:txBody>
      </p:sp>
      <p:sp>
        <p:nvSpPr>
          <p:cNvPr id="56323" name="Rectangle 2">
            <a:extLst>
              <a:ext uri="{FF2B5EF4-FFF2-40B4-BE49-F238E27FC236}">
                <a16:creationId xmlns:a16="http://schemas.microsoft.com/office/drawing/2014/main" id="{9666831C-B223-23D5-49F5-6605F0BD0E9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21E1A8D-CB54-8A13-9F7B-B785B276F3E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35369B0-910E-38F9-FDC9-C30BEA65E9F1}"/>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FCC53F89-5F68-4903-B06C-05FFC6EE2D63}" type="slidenum">
              <a:rPr lang="en-US" altLang="en-US" sz="1200" b="0" baseline="0"/>
              <a:pPr/>
              <a:t>27</a:t>
            </a:fld>
            <a:endParaRPr lang="en-US" altLang="en-US" sz="1200" b="0" baseline="0"/>
          </a:p>
        </p:txBody>
      </p:sp>
      <p:sp>
        <p:nvSpPr>
          <p:cNvPr id="58371" name="Rectangle 2">
            <a:extLst>
              <a:ext uri="{FF2B5EF4-FFF2-40B4-BE49-F238E27FC236}">
                <a16:creationId xmlns:a16="http://schemas.microsoft.com/office/drawing/2014/main" id="{575F8508-9B86-57FA-D3C1-46E7BB6A8F5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7CC1B418-95ED-5253-9317-9C44EA6AEFB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52FD0DE-606C-7B16-8968-D2E45EB6D283}"/>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9FB13E64-E4F2-407A-9D5B-896D14EB01E6}" type="slidenum">
              <a:rPr lang="en-US" altLang="en-US" sz="1200" b="0" baseline="0"/>
              <a:pPr/>
              <a:t>28</a:t>
            </a:fld>
            <a:endParaRPr lang="en-US" altLang="en-US" sz="1200" b="0" baseline="0"/>
          </a:p>
        </p:txBody>
      </p:sp>
      <p:sp>
        <p:nvSpPr>
          <p:cNvPr id="60419" name="Rectangle 2">
            <a:extLst>
              <a:ext uri="{FF2B5EF4-FFF2-40B4-BE49-F238E27FC236}">
                <a16:creationId xmlns:a16="http://schemas.microsoft.com/office/drawing/2014/main" id="{8F554DB3-C337-A0AF-31D0-3BD0E2D21FF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CD7D820-6DF6-2BCD-1FD9-E3F804E50C5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8FD232F-7DD9-2E55-4808-B911D9CB908B}"/>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BBEE3BCC-38BA-4160-BCC5-53EAD342AA7F}" type="slidenum">
              <a:rPr lang="en-US" altLang="en-US" sz="1200" b="0" baseline="0"/>
              <a:pPr/>
              <a:t>29</a:t>
            </a:fld>
            <a:endParaRPr lang="en-US" altLang="en-US" sz="1200" b="0" baseline="0"/>
          </a:p>
        </p:txBody>
      </p:sp>
      <p:sp>
        <p:nvSpPr>
          <p:cNvPr id="62467" name="Rectangle 2">
            <a:extLst>
              <a:ext uri="{FF2B5EF4-FFF2-40B4-BE49-F238E27FC236}">
                <a16:creationId xmlns:a16="http://schemas.microsoft.com/office/drawing/2014/main" id="{B1D3FBB5-798B-AACC-DC34-5D134BB25E33}"/>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BAB03F7-14C3-E680-14DF-C8C9F2B46D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8F0D7B6-07DA-7B87-1CE9-ADF9E8E586FC}"/>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0CB33C43-D1E8-4366-BC05-2636E7E2F15D}" type="slidenum">
              <a:rPr lang="en-US" altLang="en-US" sz="1200" b="0" baseline="0"/>
              <a:pPr/>
              <a:t>30</a:t>
            </a:fld>
            <a:endParaRPr lang="en-US" altLang="en-US" sz="1200" b="0" baseline="0"/>
          </a:p>
        </p:txBody>
      </p:sp>
      <p:sp>
        <p:nvSpPr>
          <p:cNvPr id="64515" name="Rectangle 2">
            <a:extLst>
              <a:ext uri="{FF2B5EF4-FFF2-40B4-BE49-F238E27FC236}">
                <a16:creationId xmlns:a16="http://schemas.microsoft.com/office/drawing/2014/main" id="{6B28FCE1-F96F-B41E-2581-C20765CFE83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4E56451-0D6A-DACF-2F3F-DD5DB8563AF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771569B-BA5F-C128-269B-232CE9EB0A55}"/>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9A0F0C29-F1A7-437B-9AF7-9416416DBFEA}" type="slidenum">
              <a:rPr lang="en-US" altLang="en-US" sz="1200" b="0" baseline="0"/>
              <a:pPr/>
              <a:t>31</a:t>
            </a:fld>
            <a:endParaRPr lang="en-US" altLang="en-US" sz="1200" b="0" baseline="0"/>
          </a:p>
        </p:txBody>
      </p:sp>
      <p:sp>
        <p:nvSpPr>
          <p:cNvPr id="66563" name="Rectangle 2">
            <a:extLst>
              <a:ext uri="{FF2B5EF4-FFF2-40B4-BE49-F238E27FC236}">
                <a16:creationId xmlns:a16="http://schemas.microsoft.com/office/drawing/2014/main" id="{0A85E8AB-93F4-19A2-25D1-478FBBF6C7B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7D880E9A-0783-E51B-2690-8C2878E3E23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D047C04-128E-7EA4-9864-31E772F8E9DE}"/>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6F228820-6911-4F5F-96C1-647A0D459F6C}" type="slidenum">
              <a:rPr lang="en-US" altLang="en-US" sz="1200" b="0" baseline="0"/>
              <a:pPr/>
              <a:t>5</a:t>
            </a:fld>
            <a:endParaRPr lang="en-US" altLang="en-US" sz="1200" b="0" baseline="0"/>
          </a:p>
        </p:txBody>
      </p:sp>
      <p:sp>
        <p:nvSpPr>
          <p:cNvPr id="13315" name="Rectangle 2">
            <a:extLst>
              <a:ext uri="{FF2B5EF4-FFF2-40B4-BE49-F238E27FC236}">
                <a16:creationId xmlns:a16="http://schemas.microsoft.com/office/drawing/2014/main" id="{0BAD22A8-5223-BF72-6D1D-4B10E10A831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0DB40814-F357-CF66-AA5F-AAA339FC8FD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30625FB-AE0C-346D-F4E2-1A8CCFAA5B08}"/>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CE4A61F4-45BB-47F7-9694-5ECABCEEA367}" type="slidenum">
              <a:rPr lang="en-US" altLang="en-US" sz="1200" b="0" baseline="0"/>
              <a:pPr/>
              <a:t>32</a:t>
            </a:fld>
            <a:endParaRPr lang="en-US" altLang="en-US" sz="1200" b="0" baseline="0"/>
          </a:p>
        </p:txBody>
      </p:sp>
      <p:sp>
        <p:nvSpPr>
          <p:cNvPr id="68611" name="Rectangle 2">
            <a:extLst>
              <a:ext uri="{FF2B5EF4-FFF2-40B4-BE49-F238E27FC236}">
                <a16:creationId xmlns:a16="http://schemas.microsoft.com/office/drawing/2014/main" id="{E9B44FE2-71D2-F085-53CB-081C86765B4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25C2B71-FF47-F43E-9531-2BCE2EDFA02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CC64719-C651-54CF-9E96-EE4250805F54}"/>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EFC3BD1E-66A4-4FF2-B8EC-39D4F7BAC56F}" type="slidenum">
              <a:rPr lang="en-US" altLang="en-US" sz="1200" b="0" baseline="0"/>
              <a:pPr/>
              <a:t>33</a:t>
            </a:fld>
            <a:endParaRPr lang="en-US" altLang="en-US" sz="1200" b="0" baseline="0"/>
          </a:p>
        </p:txBody>
      </p:sp>
      <p:sp>
        <p:nvSpPr>
          <p:cNvPr id="70659" name="Rectangle 2">
            <a:extLst>
              <a:ext uri="{FF2B5EF4-FFF2-40B4-BE49-F238E27FC236}">
                <a16:creationId xmlns:a16="http://schemas.microsoft.com/office/drawing/2014/main" id="{FBD8142A-6D10-7FD5-4841-F3D4E082122C}"/>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317B92FA-5A92-CF38-4D69-C631AC943A2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3D73576-E4D8-483A-AB8F-A34193E0AA9F}"/>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98BBD2FC-A269-4815-BD4D-3FD0DA6522D3}" type="slidenum">
              <a:rPr lang="en-US" altLang="en-US" sz="1200" b="0" baseline="0"/>
              <a:pPr/>
              <a:t>34</a:t>
            </a:fld>
            <a:endParaRPr lang="en-US" altLang="en-US" sz="1200" b="0" baseline="0"/>
          </a:p>
        </p:txBody>
      </p:sp>
      <p:sp>
        <p:nvSpPr>
          <p:cNvPr id="72707" name="Rectangle 2">
            <a:extLst>
              <a:ext uri="{FF2B5EF4-FFF2-40B4-BE49-F238E27FC236}">
                <a16:creationId xmlns:a16="http://schemas.microsoft.com/office/drawing/2014/main" id="{01DDF7C3-54B4-5CC5-243E-77BE17561C9B}"/>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9C6C76C-2DFC-9E93-35F3-FDE06B8886A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809383E-EE81-A36D-A387-70320F3A13A1}"/>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F3F5BAF1-3276-4AD3-9F8A-4799335208F2}" type="slidenum">
              <a:rPr lang="en-US" altLang="en-US" sz="1200" b="0" baseline="0"/>
              <a:pPr/>
              <a:t>35</a:t>
            </a:fld>
            <a:endParaRPr lang="en-US" altLang="en-US" sz="1200" b="0" baseline="0"/>
          </a:p>
        </p:txBody>
      </p:sp>
      <p:sp>
        <p:nvSpPr>
          <p:cNvPr id="74755" name="Rectangle 2">
            <a:extLst>
              <a:ext uri="{FF2B5EF4-FFF2-40B4-BE49-F238E27FC236}">
                <a16:creationId xmlns:a16="http://schemas.microsoft.com/office/drawing/2014/main" id="{CBDC3120-4303-37B9-3751-91E83992BC2B}"/>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AD7C2681-03BC-C757-E9B9-2F270A78DC1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5424FE3-840B-7C22-4CFD-764B77A00DFF}"/>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4617D0F3-60F2-4B33-89EE-D421006C3E36}" type="slidenum">
              <a:rPr lang="en-US" altLang="en-US" sz="1200" b="0" baseline="0"/>
              <a:pPr/>
              <a:t>36</a:t>
            </a:fld>
            <a:endParaRPr lang="en-US" altLang="en-US" sz="1200" b="0" baseline="0"/>
          </a:p>
        </p:txBody>
      </p:sp>
      <p:sp>
        <p:nvSpPr>
          <p:cNvPr id="76803" name="Rectangle 2">
            <a:extLst>
              <a:ext uri="{FF2B5EF4-FFF2-40B4-BE49-F238E27FC236}">
                <a16:creationId xmlns:a16="http://schemas.microsoft.com/office/drawing/2014/main" id="{8514E6C7-C1F0-25FF-4166-110128554A0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08497A75-2E66-AF1B-4775-914DDE44C8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1404954-7E30-08E7-24EB-E3974FBF0D84}"/>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2EAFF841-5050-4595-A1EA-97DE748E62F5}" type="slidenum">
              <a:rPr lang="en-US" altLang="en-US" sz="1200" b="0" baseline="0"/>
              <a:pPr/>
              <a:t>37</a:t>
            </a:fld>
            <a:endParaRPr lang="en-US" altLang="en-US" sz="1200" b="0" baseline="0"/>
          </a:p>
        </p:txBody>
      </p:sp>
      <p:sp>
        <p:nvSpPr>
          <p:cNvPr id="78851" name="Rectangle 2">
            <a:extLst>
              <a:ext uri="{FF2B5EF4-FFF2-40B4-BE49-F238E27FC236}">
                <a16:creationId xmlns:a16="http://schemas.microsoft.com/office/drawing/2014/main" id="{0A5C6D7A-8D2F-502F-0EC8-8E87A2AC8C1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82077281-32A3-E305-9D24-A6D1CF1BD0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4F987ED-349F-A7B6-2CBA-D68ADE5D608E}"/>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D6A09A3B-DDB0-4B78-BDFB-277E11FDF02E}" type="slidenum">
              <a:rPr lang="en-US" altLang="en-US" sz="1200" b="0" baseline="0"/>
              <a:pPr/>
              <a:t>38</a:t>
            </a:fld>
            <a:endParaRPr lang="en-US" altLang="en-US" sz="1200" b="0" baseline="0"/>
          </a:p>
        </p:txBody>
      </p:sp>
      <p:sp>
        <p:nvSpPr>
          <p:cNvPr id="80899" name="Rectangle 2">
            <a:extLst>
              <a:ext uri="{FF2B5EF4-FFF2-40B4-BE49-F238E27FC236}">
                <a16:creationId xmlns:a16="http://schemas.microsoft.com/office/drawing/2014/main" id="{ABA90660-87E0-E408-E4C5-516699D65D6E}"/>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EE46644-E17C-DBB5-5F21-F1C2861F964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02F2712-DDF0-45B6-A445-9A40CE3579A4}"/>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05821EF2-3645-4A11-9A04-AA1F3CB1BB05}" type="slidenum">
              <a:rPr lang="en-US" altLang="en-US" sz="1200" b="0" baseline="0"/>
              <a:pPr/>
              <a:t>39</a:t>
            </a:fld>
            <a:endParaRPr lang="en-US" altLang="en-US" sz="1200" b="0" baseline="0"/>
          </a:p>
        </p:txBody>
      </p:sp>
      <p:sp>
        <p:nvSpPr>
          <p:cNvPr id="82947" name="Rectangle 2">
            <a:extLst>
              <a:ext uri="{FF2B5EF4-FFF2-40B4-BE49-F238E27FC236}">
                <a16:creationId xmlns:a16="http://schemas.microsoft.com/office/drawing/2014/main" id="{B45373B1-E89F-A856-2420-72C40E3472E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44C3A08-5698-F6E0-5A98-FDC3A5F90D5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BA0F021-0EE1-DC0D-CE91-8696D5671C30}"/>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452F08AE-532A-47DD-9127-F4FBB55CC1A6}" type="slidenum">
              <a:rPr lang="en-US" altLang="en-US" sz="1200" b="0" baseline="0"/>
              <a:pPr/>
              <a:t>40</a:t>
            </a:fld>
            <a:endParaRPr lang="en-US" altLang="en-US" sz="1200" b="0" baseline="0"/>
          </a:p>
        </p:txBody>
      </p:sp>
      <p:sp>
        <p:nvSpPr>
          <p:cNvPr id="84995" name="Rectangle 2">
            <a:extLst>
              <a:ext uri="{FF2B5EF4-FFF2-40B4-BE49-F238E27FC236}">
                <a16:creationId xmlns:a16="http://schemas.microsoft.com/office/drawing/2014/main" id="{E8E11B09-0CBE-2786-5455-4E4932DE61C2}"/>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4826233-BBFA-ED01-884E-E8F8D587654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38972B0-6221-40BB-2112-0F42745063F6}"/>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AE4FE009-82FD-4B9A-8EA0-96E3F20AD618}" type="slidenum">
              <a:rPr lang="en-US" altLang="en-US" sz="1200" b="0" baseline="0"/>
              <a:pPr/>
              <a:t>41</a:t>
            </a:fld>
            <a:endParaRPr lang="en-US" altLang="en-US" sz="1200" b="0" baseline="0"/>
          </a:p>
        </p:txBody>
      </p:sp>
      <p:sp>
        <p:nvSpPr>
          <p:cNvPr id="87043" name="Rectangle 2">
            <a:extLst>
              <a:ext uri="{FF2B5EF4-FFF2-40B4-BE49-F238E27FC236}">
                <a16:creationId xmlns:a16="http://schemas.microsoft.com/office/drawing/2014/main" id="{C4221B42-59E0-3EC7-7CB5-4A952A06E7E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73A6234F-ABA3-F210-F9DE-EBF7ACB6FC8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C776802-D160-1B1B-7B75-06884976654B}"/>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15EB2E07-5CB6-4C4C-9DF3-623E4271F4DB}" type="slidenum">
              <a:rPr lang="en-US" altLang="en-US" sz="1200" b="0" baseline="0"/>
              <a:pPr/>
              <a:t>6</a:t>
            </a:fld>
            <a:endParaRPr lang="en-US" altLang="en-US" sz="1200" b="0" baseline="0"/>
          </a:p>
        </p:txBody>
      </p:sp>
      <p:sp>
        <p:nvSpPr>
          <p:cNvPr id="15363" name="Rectangle 2">
            <a:extLst>
              <a:ext uri="{FF2B5EF4-FFF2-40B4-BE49-F238E27FC236}">
                <a16:creationId xmlns:a16="http://schemas.microsoft.com/office/drawing/2014/main" id="{30B40F1A-A4A1-F532-649F-4630EC552BF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B9DE578-DB75-E448-4656-130B042BE9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8C716FAE-747A-3487-D643-3D7F0E687D5F}"/>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BD4BD7D5-5083-40D0-9A46-88DBCDD97781}" type="slidenum">
              <a:rPr lang="en-US" altLang="en-US" sz="1200" b="0" baseline="0"/>
              <a:pPr/>
              <a:t>42</a:t>
            </a:fld>
            <a:endParaRPr lang="en-US" altLang="en-US" sz="1200" b="0" baseline="0"/>
          </a:p>
        </p:txBody>
      </p:sp>
      <p:sp>
        <p:nvSpPr>
          <p:cNvPr id="89091" name="Rectangle 2">
            <a:extLst>
              <a:ext uri="{FF2B5EF4-FFF2-40B4-BE49-F238E27FC236}">
                <a16:creationId xmlns:a16="http://schemas.microsoft.com/office/drawing/2014/main" id="{57FE8F4A-036D-9421-D2FC-E0B1CBA9449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65C0409B-BE83-2B09-E47E-A998B6CD4A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73746F6-9EE5-BAA1-1821-179FB7D9DDDB}"/>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122B3FFF-CDBC-49DE-B447-F806A4F542EC}" type="slidenum">
              <a:rPr lang="en-US" altLang="en-US" sz="1200" b="0" baseline="0"/>
              <a:pPr/>
              <a:t>43</a:t>
            </a:fld>
            <a:endParaRPr lang="en-US" altLang="en-US" sz="1200" b="0" baseline="0"/>
          </a:p>
        </p:txBody>
      </p:sp>
      <p:sp>
        <p:nvSpPr>
          <p:cNvPr id="91139" name="Rectangle 2">
            <a:extLst>
              <a:ext uri="{FF2B5EF4-FFF2-40B4-BE49-F238E27FC236}">
                <a16:creationId xmlns:a16="http://schemas.microsoft.com/office/drawing/2014/main" id="{3D47AD8F-2953-119B-5475-44969B22743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EC8D6546-F372-3232-A570-B5A14D44FA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1B8BF34-D7F6-D500-2008-1B9B97229667}"/>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32EE0912-115D-4FDC-A6F8-F131EE99F9CF}" type="slidenum">
              <a:rPr lang="en-US" altLang="en-US" sz="1200" b="0" baseline="0"/>
              <a:pPr/>
              <a:t>44</a:t>
            </a:fld>
            <a:endParaRPr lang="en-US" altLang="en-US" sz="1200" b="0" baseline="0"/>
          </a:p>
        </p:txBody>
      </p:sp>
      <p:sp>
        <p:nvSpPr>
          <p:cNvPr id="93187" name="Rectangle 2">
            <a:extLst>
              <a:ext uri="{FF2B5EF4-FFF2-40B4-BE49-F238E27FC236}">
                <a16:creationId xmlns:a16="http://schemas.microsoft.com/office/drawing/2014/main" id="{AAABE00F-0E0A-8FAA-9090-C8F12B46DDC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BD45D379-DE4D-F8F3-7F39-532A855E3E7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934D48E-3785-5D3A-572D-FFDBC9C3EB34}"/>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692F263F-EDE0-4B1A-A706-1ABC9F78AB35}" type="slidenum">
              <a:rPr lang="en-US" altLang="en-US" sz="1200" b="0" baseline="0"/>
              <a:pPr/>
              <a:t>45</a:t>
            </a:fld>
            <a:endParaRPr lang="en-US" altLang="en-US" sz="1200" b="0" baseline="0"/>
          </a:p>
        </p:txBody>
      </p:sp>
      <p:sp>
        <p:nvSpPr>
          <p:cNvPr id="95235" name="Rectangle 2">
            <a:extLst>
              <a:ext uri="{FF2B5EF4-FFF2-40B4-BE49-F238E27FC236}">
                <a16:creationId xmlns:a16="http://schemas.microsoft.com/office/drawing/2014/main" id="{0419AAA8-3C18-9F2B-C428-70538618F0C7}"/>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13654AE-7BD6-C594-1E22-99C958DC0B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46C1AB2E-128B-756C-0A2F-A99706D3870C}"/>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19DA953F-EDE7-4FCD-B10C-CF8C8EB3CC0D}" type="slidenum">
              <a:rPr lang="en-US" altLang="en-US" sz="1200" b="0" baseline="0"/>
              <a:pPr/>
              <a:t>46</a:t>
            </a:fld>
            <a:endParaRPr lang="en-US" altLang="en-US" sz="1200" b="0" baseline="0"/>
          </a:p>
        </p:txBody>
      </p:sp>
      <p:sp>
        <p:nvSpPr>
          <p:cNvPr id="97283" name="Rectangle 2">
            <a:extLst>
              <a:ext uri="{FF2B5EF4-FFF2-40B4-BE49-F238E27FC236}">
                <a16:creationId xmlns:a16="http://schemas.microsoft.com/office/drawing/2014/main" id="{DBE25527-2FDE-C275-6CEA-07C0E3E3F29F}"/>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C2CC5FF-E701-699D-5FEF-FBDB4283B5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CD8B009-AF78-F742-351D-65CA9D6EE6B8}"/>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AB8463F2-D1F0-4DFA-8BD7-947FF8440C4F}" type="slidenum">
              <a:rPr lang="en-US" altLang="en-US" sz="1200" b="0" baseline="0"/>
              <a:pPr/>
              <a:t>47</a:t>
            </a:fld>
            <a:endParaRPr lang="en-US" altLang="en-US" sz="1200" b="0" baseline="0"/>
          </a:p>
        </p:txBody>
      </p:sp>
      <p:sp>
        <p:nvSpPr>
          <p:cNvPr id="101379" name="Rectangle 2">
            <a:extLst>
              <a:ext uri="{FF2B5EF4-FFF2-40B4-BE49-F238E27FC236}">
                <a16:creationId xmlns:a16="http://schemas.microsoft.com/office/drawing/2014/main" id="{C4ABBA7F-3796-2273-84B6-DF802AEC5575}"/>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F312510B-A64D-D58F-FC6B-ECAB75A43B6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DDCED9D-C782-5C2E-8561-4F81571679AD}"/>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9193D5F9-627F-4131-8EED-D629F1988939}" type="slidenum">
              <a:rPr lang="en-US" altLang="en-US" sz="1200" b="0" baseline="0"/>
              <a:pPr/>
              <a:t>48</a:t>
            </a:fld>
            <a:endParaRPr lang="en-US" altLang="en-US" sz="1200" b="0" baseline="0"/>
          </a:p>
        </p:txBody>
      </p:sp>
      <p:sp>
        <p:nvSpPr>
          <p:cNvPr id="103427" name="Rectangle 2">
            <a:extLst>
              <a:ext uri="{FF2B5EF4-FFF2-40B4-BE49-F238E27FC236}">
                <a16:creationId xmlns:a16="http://schemas.microsoft.com/office/drawing/2014/main" id="{7BF5D13D-341D-36AE-05B5-5038B8E42A47}"/>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F813A381-AF33-3058-14BD-A858C67CFBC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41B517BE-6FBC-C131-465D-48BE02C90F4F}"/>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4F47C9E6-BC32-4C58-8715-8760EAD0E0DA}" type="slidenum">
              <a:rPr lang="en-US" altLang="en-US" sz="1200" b="0" baseline="0"/>
              <a:pPr/>
              <a:t>49</a:t>
            </a:fld>
            <a:endParaRPr lang="en-US" altLang="en-US" sz="1200" b="0" baseline="0"/>
          </a:p>
        </p:txBody>
      </p:sp>
      <p:sp>
        <p:nvSpPr>
          <p:cNvPr id="105475" name="Rectangle 2">
            <a:extLst>
              <a:ext uri="{FF2B5EF4-FFF2-40B4-BE49-F238E27FC236}">
                <a16:creationId xmlns:a16="http://schemas.microsoft.com/office/drawing/2014/main" id="{C6D5AF07-B47E-4A0B-41C9-AA98DE2F6B8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D7ACA919-F37F-04CA-21A8-7A359A197C2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F1E4C8F-D274-4A5F-7A6C-CC1D4F180870}"/>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1A4E07E9-CED9-4C37-BF1B-107B2F86DDFD}" type="slidenum">
              <a:rPr lang="en-US" altLang="en-US" sz="1200" b="0" baseline="0"/>
              <a:pPr/>
              <a:t>50</a:t>
            </a:fld>
            <a:endParaRPr lang="en-US" altLang="en-US" sz="1200" b="0" baseline="0"/>
          </a:p>
        </p:txBody>
      </p:sp>
      <p:sp>
        <p:nvSpPr>
          <p:cNvPr id="107523" name="Rectangle 2">
            <a:extLst>
              <a:ext uri="{FF2B5EF4-FFF2-40B4-BE49-F238E27FC236}">
                <a16:creationId xmlns:a16="http://schemas.microsoft.com/office/drawing/2014/main" id="{A7DCD235-DD61-661D-5E8E-73E38C59B956}"/>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7693B9A8-D388-8D46-79B5-44A06D1107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C6683A2-6D93-AA2D-17E8-D8B945419995}"/>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DEE27072-5FE4-42E9-B1D9-448DF1216A5F}" type="slidenum">
              <a:rPr lang="en-US" altLang="en-US" sz="1200" b="0" baseline="0"/>
              <a:pPr/>
              <a:t>51</a:t>
            </a:fld>
            <a:endParaRPr lang="en-US" altLang="en-US" sz="1200" b="0" baseline="0"/>
          </a:p>
        </p:txBody>
      </p:sp>
      <p:sp>
        <p:nvSpPr>
          <p:cNvPr id="109571" name="Rectangle 2">
            <a:extLst>
              <a:ext uri="{FF2B5EF4-FFF2-40B4-BE49-F238E27FC236}">
                <a16:creationId xmlns:a16="http://schemas.microsoft.com/office/drawing/2014/main" id="{90C423AC-EDFB-4241-3C9B-E9A81A2DC062}"/>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16E0E809-D141-012D-455A-936579F1EF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E95567A-DC52-FC48-EC03-4C19DB51F976}"/>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779AC537-9F18-41A5-AAE9-D8C3E1E2BE58}" type="slidenum">
              <a:rPr lang="en-US" altLang="en-US" sz="1200" b="0" baseline="0"/>
              <a:pPr/>
              <a:t>7</a:t>
            </a:fld>
            <a:endParaRPr lang="en-US" altLang="en-US" sz="1200" b="0" baseline="0"/>
          </a:p>
        </p:txBody>
      </p:sp>
      <p:sp>
        <p:nvSpPr>
          <p:cNvPr id="17411" name="Rectangle 2">
            <a:extLst>
              <a:ext uri="{FF2B5EF4-FFF2-40B4-BE49-F238E27FC236}">
                <a16:creationId xmlns:a16="http://schemas.microsoft.com/office/drawing/2014/main" id="{67535168-0E88-B175-6F28-F8F881350AD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D3D93C9-F956-3BE5-9FF3-4D64058A9D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CF89A045-0D69-14F3-211D-54A79B6D44E7}"/>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8B1BACF5-42DF-40AB-8E9D-F1E6B7D0A491}" type="slidenum">
              <a:rPr lang="en-US" altLang="en-US" sz="1200" b="0" baseline="0"/>
              <a:pPr/>
              <a:t>52</a:t>
            </a:fld>
            <a:endParaRPr lang="en-US" altLang="en-US" sz="1200" b="0" baseline="0"/>
          </a:p>
        </p:txBody>
      </p:sp>
      <p:sp>
        <p:nvSpPr>
          <p:cNvPr id="111619" name="Rectangle 2">
            <a:extLst>
              <a:ext uri="{FF2B5EF4-FFF2-40B4-BE49-F238E27FC236}">
                <a16:creationId xmlns:a16="http://schemas.microsoft.com/office/drawing/2014/main" id="{29FF9454-26A3-95A4-A6F8-0643A471E8EC}"/>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1F0DEA2-12F0-9001-2131-8A10DA47981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71B5CBC-AC5D-C81E-0A3A-0685ADB17E18}"/>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8EAF9F9B-F22A-43E2-BBFB-60F649575564}" type="slidenum">
              <a:rPr lang="en-US" altLang="en-US" sz="1200" b="0" baseline="0"/>
              <a:pPr/>
              <a:t>8</a:t>
            </a:fld>
            <a:endParaRPr lang="en-US" altLang="en-US" sz="1200" b="0" baseline="0"/>
          </a:p>
        </p:txBody>
      </p:sp>
      <p:sp>
        <p:nvSpPr>
          <p:cNvPr id="19459" name="Rectangle 2">
            <a:extLst>
              <a:ext uri="{FF2B5EF4-FFF2-40B4-BE49-F238E27FC236}">
                <a16:creationId xmlns:a16="http://schemas.microsoft.com/office/drawing/2014/main" id="{1A03D1BD-7AD6-39AF-A94B-1414AE541D93}"/>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4F601F3-24D6-FEDF-5037-321199E93E2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5A55C8F-FCB0-8D53-820F-4491E2A7F28C}"/>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93F735A2-F84E-45DC-989F-F01AD2C220F4}" type="slidenum">
              <a:rPr lang="en-US" altLang="en-US" sz="1200" b="0" baseline="0"/>
              <a:pPr/>
              <a:t>9</a:t>
            </a:fld>
            <a:endParaRPr lang="en-US" altLang="en-US" sz="1200" b="0" baseline="0"/>
          </a:p>
        </p:txBody>
      </p:sp>
      <p:sp>
        <p:nvSpPr>
          <p:cNvPr id="21507" name="Rectangle 2">
            <a:extLst>
              <a:ext uri="{FF2B5EF4-FFF2-40B4-BE49-F238E27FC236}">
                <a16:creationId xmlns:a16="http://schemas.microsoft.com/office/drawing/2014/main" id="{A76DDFB4-B310-0C50-1847-64BC3E72333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8EF113E-028C-88F6-BC55-B79674AA926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95C77F3-151D-F515-FC7B-17D6CDF45005}"/>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76F282EC-4B95-44FD-9F23-0C12A4B0E312}" type="slidenum">
              <a:rPr lang="en-US" altLang="en-US" sz="1200" b="0" baseline="0"/>
              <a:pPr/>
              <a:t>10</a:t>
            </a:fld>
            <a:endParaRPr lang="en-US" altLang="en-US" sz="1200" b="0" baseline="0"/>
          </a:p>
        </p:txBody>
      </p:sp>
      <p:sp>
        <p:nvSpPr>
          <p:cNvPr id="23555" name="Rectangle 2">
            <a:extLst>
              <a:ext uri="{FF2B5EF4-FFF2-40B4-BE49-F238E27FC236}">
                <a16:creationId xmlns:a16="http://schemas.microsoft.com/office/drawing/2014/main" id="{A5AA2E59-840F-65BC-D15C-23AD29F3EA6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592780D-2113-5FEC-4C7F-EEFBF8E2754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D13205E-13EC-67A2-C664-8AAD9D9F8902}"/>
              </a:ext>
            </a:extLst>
          </p:cNvPr>
          <p:cNvSpPr>
            <a:spLocks noGrp="1" noChangeArrowheads="1"/>
          </p:cNvSpPr>
          <p:nvPr>
            <p:ph type="sldNum" sz="quarter" idx="5"/>
          </p:nvPr>
        </p:nvSpPr>
        <p:spPr>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fld id="{3DC82264-645A-4A05-9610-74AA0CF0A4A9}" type="slidenum">
              <a:rPr lang="en-US" altLang="en-US" sz="1200" b="0" baseline="0"/>
              <a:pPr/>
              <a:t>11</a:t>
            </a:fld>
            <a:endParaRPr lang="en-US" altLang="en-US" sz="1200" b="0" baseline="0"/>
          </a:p>
        </p:txBody>
      </p:sp>
      <p:sp>
        <p:nvSpPr>
          <p:cNvPr id="25603" name="Rectangle 2">
            <a:extLst>
              <a:ext uri="{FF2B5EF4-FFF2-40B4-BE49-F238E27FC236}">
                <a16:creationId xmlns:a16="http://schemas.microsoft.com/office/drawing/2014/main" id="{10569376-A9E3-014B-47A7-5019A2AEB6E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BF5F467-4586-DE43-9CD3-4686EEB8F9D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2C8B-B083-44C5-81CC-B514A1AB1719}"/>
              </a:ext>
            </a:extLst>
          </p:cNvPr>
          <p:cNvSpPr>
            <a:spLocks noGrp="1"/>
          </p:cNvSpPr>
          <p:nvPr>
            <p:ph type="ctrTitle" hasCustomPrompt="1"/>
          </p:nvPr>
        </p:nvSpPr>
        <p:spPr>
          <a:xfrm>
            <a:off x="5269756" y="1122363"/>
            <a:ext cx="5398244" cy="2387600"/>
          </a:xfrm>
        </p:spPr>
        <p:txBody>
          <a:bodyPr anchor="b"/>
          <a:lstStyle>
            <a:lvl1pPr algn="ctr">
              <a:defRPr sz="6000">
                <a:solidFill>
                  <a:srgbClr val="002060"/>
                </a:solidFill>
                <a:latin typeface="+mn-lt"/>
              </a:defRPr>
            </a:lvl1pPr>
          </a:lstStyle>
          <a:p>
            <a:r>
              <a:rPr lang="en-US" dirty="0"/>
              <a:t>Chapter 4</a:t>
            </a:r>
            <a:endParaRPr lang="en-GB" dirty="0"/>
          </a:p>
        </p:txBody>
      </p:sp>
      <p:sp>
        <p:nvSpPr>
          <p:cNvPr id="3" name="Subtitle 2">
            <a:extLst>
              <a:ext uri="{FF2B5EF4-FFF2-40B4-BE49-F238E27FC236}">
                <a16:creationId xmlns:a16="http://schemas.microsoft.com/office/drawing/2014/main" id="{42792273-BD7F-4D39-B2D4-48ABF407B66C}"/>
              </a:ext>
            </a:extLst>
          </p:cNvPr>
          <p:cNvSpPr>
            <a:spLocks noGrp="1"/>
          </p:cNvSpPr>
          <p:nvPr>
            <p:ph type="subTitle" idx="1" hasCustomPrompt="1"/>
          </p:nvPr>
        </p:nvSpPr>
        <p:spPr>
          <a:xfrm>
            <a:off x="5269756" y="3602038"/>
            <a:ext cx="5398243" cy="1655762"/>
          </a:xfrm>
        </p:spPr>
        <p:txBody>
          <a:bodyPr>
            <a:normAutofit/>
          </a:bodyPr>
          <a:lstStyle>
            <a:lvl1pPr marL="0" indent="0" algn="ctr">
              <a:buNone/>
              <a:defRPr sz="4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Operations on Data</a:t>
            </a:r>
            <a:endParaRPr lang="en-GB" dirty="0"/>
          </a:p>
        </p:txBody>
      </p:sp>
      <p:sp>
        <p:nvSpPr>
          <p:cNvPr id="7" name="Footer Placeholder 4">
            <a:extLst>
              <a:ext uri="{FF2B5EF4-FFF2-40B4-BE49-F238E27FC236}">
                <a16:creationId xmlns:a16="http://schemas.microsoft.com/office/drawing/2014/main" id="{2E3E2F55-7594-48A6-B6F0-8B23DDA51AAA}"/>
              </a:ext>
            </a:extLst>
          </p:cNvPr>
          <p:cNvSpPr txBox="1">
            <a:spLocks/>
          </p:cNvSpPr>
          <p:nvPr userDrawn="1"/>
        </p:nvSpPr>
        <p:spPr>
          <a:xfrm>
            <a:off x="4744995" y="6376993"/>
            <a:ext cx="7842420"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84451674-DAFF-4A33-8F0C-1476B0F2E20A}"/>
              </a:ext>
            </a:extLst>
          </p:cNvPr>
          <p:cNvPicPr>
            <a:picLocks noChangeAspect="1"/>
          </p:cNvPicPr>
          <p:nvPr userDrawn="1"/>
        </p:nvPicPr>
        <p:blipFill>
          <a:blip r:embed="rId2"/>
          <a:stretch>
            <a:fillRect/>
          </a:stretch>
        </p:blipFill>
        <p:spPr>
          <a:xfrm>
            <a:off x="9991725" y="40589"/>
            <a:ext cx="2200275" cy="695325"/>
          </a:xfrm>
          <a:prstGeom prst="rect">
            <a:avLst/>
          </a:prstGeom>
        </p:spPr>
      </p:pic>
      <p:pic>
        <p:nvPicPr>
          <p:cNvPr id="9" name="Picture 8">
            <a:extLst>
              <a:ext uri="{FF2B5EF4-FFF2-40B4-BE49-F238E27FC236}">
                <a16:creationId xmlns:a16="http://schemas.microsoft.com/office/drawing/2014/main" id="{30730AB0-2D9F-4AD5-B015-948A783A088B}"/>
              </a:ext>
            </a:extLst>
          </p:cNvPr>
          <p:cNvPicPr>
            <a:picLocks noChangeAspect="1"/>
          </p:cNvPicPr>
          <p:nvPr userDrawn="1"/>
        </p:nvPicPr>
        <p:blipFill>
          <a:blip r:embed="rId3"/>
          <a:stretch>
            <a:fillRect/>
          </a:stretch>
        </p:blipFill>
        <p:spPr>
          <a:xfrm>
            <a:off x="0" y="-17463"/>
            <a:ext cx="5269757" cy="6858000"/>
          </a:xfrm>
          <a:prstGeom prst="rect">
            <a:avLst/>
          </a:prstGeom>
        </p:spPr>
      </p:pic>
    </p:spTree>
    <p:extLst>
      <p:ext uri="{BB962C8B-B14F-4D97-AF65-F5344CB8AC3E}">
        <p14:creationId xmlns:p14="http://schemas.microsoft.com/office/powerpoint/2010/main" val="268741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52DA-5A80-442D-B9FB-94F068394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7A972C-1792-4BFE-87A6-AF95C1137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D57AF-604C-43FA-AB37-3C7CDAFE1937}"/>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127EB43D-A3B6-41BB-AAD0-2CF432BDD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0FCB3-1BA9-4ADE-8E2B-6296227C49D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81988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B8312-4BE5-4CF3-B956-E91314F63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259BB-B83D-41F2-976C-446AE6F84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D66C0-8DE7-4377-AFF1-6B342B15408F}"/>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C7118036-A5AD-4A62-99FE-0AC623538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10AB8-494E-425E-B122-EAF1AC09698C}"/>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865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963A-7D81-4CC3-9727-6F61DD48CB2E}"/>
              </a:ext>
            </a:extLst>
          </p:cNvPr>
          <p:cNvSpPr>
            <a:spLocks noGrp="1"/>
          </p:cNvSpPr>
          <p:nvPr>
            <p:ph type="title"/>
          </p:nvPr>
        </p:nvSpPr>
        <p:spPr>
          <a:xfrm>
            <a:off x="1309814" y="365125"/>
            <a:ext cx="1004398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1CFED-D0D0-4EE1-B8F9-AB8C5707482C}"/>
              </a:ext>
            </a:extLst>
          </p:cNvPr>
          <p:cNvSpPr>
            <a:spLocks noGrp="1"/>
          </p:cNvSpPr>
          <p:nvPr>
            <p:ph idx="1"/>
          </p:nvPr>
        </p:nvSpPr>
        <p:spPr>
          <a:xfrm>
            <a:off x="1309816" y="1825625"/>
            <a:ext cx="10043984" cy="41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D3F2F31-B13D-46E2-8E70-921D5AE726D3}"/>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28937AB9-CB45-4869-9151-F5B690744AE8}"/>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9" name="Picture 8">
            <a:extLst>
              <a:ext uri="{FF2B5EF4-FFF2-40B4-BE49-F238E27FC236}">
                <a16:creationId xmlns:a16="http://schemas.microsoft.com/office/drawing/2014/main" id="{7BEA9479-C39C-4894-8099-90817DA50A2D}"/>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94661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7450-8FD1-4DC2-A2BE-327243698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486637-1564-4D20-A8D1-55D8F1254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4F6DC68-ACF3-C3DA-12FC-882EC7C92760}"/>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8" name="Footer Placeholder 4">
            <a:extLst>
              <a:ext uri="{FF2B5EF4-FFF2-40B4-BE49-F238E27FC236}">
                <a16:creationId xmlns:a16="http://schemas.microsoft.com/office/drawing/2014/main" id="{9A8F6B1C-3B9E-4479-53BA-3052D8A7219A}"/>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9" name="Picture 8">
            <a:extLst>
              <a:ext uri="{FF2B5EF4-FFF2-40B4-BE49-F238E27FC236}">
                <a16:creationId xmlns:a16="http://schemas.microsoft.com/office/drawing/2014/main" id="{72A7615A-F74C-CD7A-7E35-75B2BF12A51B}"/>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1351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28-E471-4896-884C-348CE1CB3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59498-C908-49B7-BA0E-ABADE2565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E2981-AA01-40CD-B86F-804BF978E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5F9136-33AE-40BF-903F-DCF03D876DF3}"/>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0B45B6E-8B34-4CAF-8367-633910D2A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8F6AF0-4CE2-40C1-823E-5C406C5E3394}"/>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197289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5A09-BD60-4E5D-875D-E68B64D46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A8116-2FA6-4853-8EF2-D3BDBE118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97959-DF3C-4680-9465-161EAD9C2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4EFB7-F6CB-4875-B249-FA495C021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275CD-73EA-4BE3-956F-985AE1F69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E5BF26-6EA9-48D3-92C1-F9A940FFF61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8" name="Footer Placeholder 7">
            <a:extLst>
              <a:ext uri="{FF2B5EF4-FFF2-40B4-BE49-F238E27FC236}">
                <a16:creationId xmlns:a16="http://schemas.microsoft.com/office/drawing/2014/main" id="{E220025A-86E5-4484-890B-7C1A8BFCD8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38CAA0-5285-4620-ADB7-9C2B31D57457}"/>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31535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2261-A7EF-4D26-B291-F274900E8C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52A65F-80CA-4DB8-ACBF-4A928B01CCD5}"/>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4" name="Footer Placeholder 3">
            <a:extLst>
              <a:ext uri="{FF2B5EF4-FFF2-40B4-BE49-F238E27FC236}">
                <a16:creationId xmlns:a16="http://schemas.microsoft.com/office/drawing/2014/main" id="{69FB51C7-145F-4D62-8B69-5082324DF5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EDDE8F-B776-415E-9822-832A7352AE20}"/>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402649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B8E7B9-418C-5449-613E-E278EB11E311}"/>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6" name="Picture 5">
            <a:extLst>
              <a:ext uri="{FF2B5EF4-FFF2-40B4-BE49-F238E27FC236}">
                <a16:creationId xmlns:a16="http://schemas.microsoft.com/office/drawing/2014/main" id="{CA682772-DD9E-F87D-76BF-393FA7E4A956}"/>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7" name="Picture 6">
            <a:extLst>
              <a:ext uri="{FF2B5EF4-FFF2-40B4-BE49-F238E27FC236}">
                <a16:creationId xmlns:a16="http://schemas.microsoft.com/office/drawing/2014/main" id="{3AF685C1-1198-4617-BDEF-FBF68AB8A2DB}"/>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83975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320F-B81A-4B02-A03B-8A74A6733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CA384-5C33-4135-B6F4-D573C3BB7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B7BC2B-DF51-451A-95A4-2C1F10297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C3C92-36A7-4456-A749-E0F7A041532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FE84D50-D4FF-4AEF-A518-118898F66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FD749-5A7E-4090-938A-28517D08089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41900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50F-3821-4EB0-B1A9-40827134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DCE141-4196-40CF-BB9A-79F782852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199D3-F26D-4427-AFDB-4819AE45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7A260-CD07-42D8-A2E6-13E1616C1456}"/>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FBE1AA3D-C9AA-494A-A042-BECBFA846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E258-4B1B-4614-8E24-EDAEE6AFA96A}"/>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434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601D4-CFBE-43A6-8ACA-37494F8C5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EF19A-5D53-4E6C-95A1-8D7C3D2BB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28893-582D-4A6C-B9FB-281DCF4B2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B42F95CB-0E63-4F2E-9754-ACA03BCCA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31B0A-241C-450B-B310-8C8C389B4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4527-E66D-4764-91A6-DF278F55978B}" type="slidenum">
              <a:rPr lang="en-GB" smtClean="0"/>
              <a:t>‹#›</a:t>
            </a:fld>
            <a:endParaRPr lang="en-GB"/>
          </a:p>
        </p:txBody>
      </p:sp>
    </p:spTree>
    <p:extLst>
      <p:ext uri="{BB962C8B-B14F-4D97-AF65-F5344CB8AC3E}">
        <p14:creationId xmlns:p14="http://schemas.microsoft.com/office/powerpoint/2010/main" val="18514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FD5-1E66-4E55-A7E9-426951B672B8}"/>
              </a:ext>
            </a:extLst>
          </p:cNvPr>
          <p:cNvSpPr>
            <a:spLocks noGrp="1"/>
          </p:cNvSpPr>
          <p:nvPr>
            <p:ph type="ctrTitle"/>
          </p:nvPr>
        </p:nvSpPr>
        <p:spPr/>
        <p:txBody>
          <a:bodyPr/>
          <a:lstStyle/>
          <a:p>
            <a:r>
              <a:rPr lang="en-GB" dirty="0"/>
              <a:t>Chapter 4</a:t>
            </a:r>
          </a:p>
        </p:txBody>
      </p:sp>
      <p:sp>
        <p:nvSpPr>
          <p:cNvPr id="3" name="Subtitle 2">
            <a:extLst>
              <a:ext uri="{FF2B5EF4-FFF2-40B4-BE49-F238E27FC236}">
                <a16:creationId xmlns:a16="http://schemas.microsoft.com/office/drawing/2014/main" id="{FA8F09E3-795B-4D34-BBA9-710402A59073}"/>
              </a:ext>
            </a:extLst>
          </p:cNvPr>
          <p:cNvSpPr>
            <a:spLocks noGrp="1"/>
          </p:cNvSpPr>
          <p:nvPr>
            <p:ph type="subTitle" idx="1"/>
          </p:nvPr>
        </p:nvSpPr>
        <p:spPr/>
        <p:txBody>
          <a:bodyPr/>
          <a:lstStyle/>
          <a:p>
            <a:r>
              <a:rPr lang="en-GB" dirty="0"/>
              <a:t>Operations on Data</a:t>
            </a:r>
          </a:p>
        </p:txBody>
      </p:sp>
    </p:spTree>
    <p:extLst>
      <p:ext uri="{BB962C8B-B14F-4D97-AF65-F5344CB8AC3E}">
        <p14:creationId xmlns:p14="http://schemas.microsoft.com/office/powerpoint/2010/main" val="120284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C7BB295D-7C39-FB65-283B-8E7109B7B6E5}"/>
              </a:ext>
            </a:extLst>
          </p:cNvPr>
          <p:cNvSpPr txBox="1">
            <a:spLocks noChangeArrowheads="1"/>
          </p:cNvSpPr>
          <p:nvPr/>
        </p:nvSpPr>
        <p:spPr bwMode="auto">
          <a:xfrm>
            <a:off x="1524000" y="0"/>
            <a:ext cx="745915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4400" b="0" baseline="0" dirty="0">
                <a:solidFill>
                  <a:schemeClr val="accent6"/>
                </a:solidFill>
                <a:latin typeface="Calibri Light" panose="020F0302020204030204" pitchFamily="34" charset="0"/>
                <a:cs typeface="Calibri Light" panose="020F0302020204030204" pitchFamily="34" charset="0"/>
              </a:rPr>
              <a:t>Logic operations at pattern level</a:t>
            </a:r>
          </a:p>
        </p:txBody>
      </p:sp>
      <p:sp>
        <p:nvSpPr>
          <p:cNvPr id="22531" name="Rectangle 3">
            <a:extLst>
              <a:ext uri="{FF2B5EF4-FFF2-40B4-BE49-F238E27FC236}">
                <a16:creationId xmlns:a16="http://schemas.microsoft.com/office/drawing/2014/main" id="{56394BE9-3CA0-7D32-73AE-4504603A0F0D}"/>
              </a:ext>
            </a:extLst>
          </p:cNvPr>
          <p:cNvSpPr>
            <a:spLocks noChangeArrowheads="1"/>
          </p:cNvSpPr>
          <p:nvPr/>
        </p:nvSpPr>
        <p:spPr bwMode="auto">
          <a:xfrm>
            <a:off x="1600200" y="68580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The same four operators (NOT, AND, OR, and XOR) can be applied to an n-bit pattern. The effect is the same as applying each operator to each individual bit for NOT and to each corresponding pair of bits for other three operators. Figure 4.2 shows these four operators with input and output patterns.</a:t>
            </a:r>
          </a:p>
        </p:txBody>
      </p:sp>
      <p:pic>
        <p:nvPicPr>
          <p:cNvPr id="3" name="Picture 2">
            <a:extLst>
              <a:ext uri="{FF2B5EF4-FFF2-40B4-BE49-F238E27FC236}">
                <a16:creationId xmlns:a16="http://schemas.microsoft.com/office/drawing/2014/main" id="{FCF9FB9C-AD8C-25E8-546F-40DD4103DE19}"/>
              </a:ext>
            </a:extLst>
          </p:cNvPr>
          <p:cNvPicPr>
            <a:picLocks noChangeAspect="1"/>
          </p:cNvPicPr>
          <p:nvPr/>
        </p:nvPicPr>
        <p:blipFill>
          <a:blip r:embed="rId3"/>
          <a:stretch>
            <a:fillRect/>
          </a:stretch>
        </p:blipFill>
        <p:spPr>
          <a:xfrm>
            <a:off x="1828800" y="3179298"/>
            <a:ext cx="7948246" cy="29929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0E29-BDA0-4DF7-B246-8AB400D84C83}"/>
              </a:ext>
            </a:extLst>
          </p:cNvPr>
          <p:cNvPicPr>
            <a:picLocks noChangeAspect="1"/>
          </p:cNvPicPr>
          <p:nvPr/>
        </p:nvPicPr>
        <p:blipFill>
          <a:blip r:embed="rId3"/>
          <a:stretch>
            <a:fillRect/>
          </a:stretch>
        </p:blipFill>
        <p:spPr>
          <a:xfrm>
            <a:off x="1294227" y="928469"/>
            <a:ext cx="9172135" cy="2926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25692B-8F11-5B1A-464E-CF7EAA7AE0D4}"/>
              </a:ext>
            </a:extLst>
          </p:cNvPr>
          <p:cNvPicPr>
            <a:picLocks noChangeAspect="1"/>
          </p:cNvPicPr>
          <p:nvPr/>
        </p:nvPicPr>
        <p:blipFill>
          <a:blip r:embed="rId3"/>
          <a:stretch>
            <a:fillRect/>
          </a:stretch>
        </p:blipFill>
        <p:spPr>
          <a:xfrm>
            <a:off x="1589649" y="745589"/>
            <a:ext cx="8820443" cy="35028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A7FAC468-4B2D-8234-0142-825893E1BAD8}"/>
              </a:ext>
            </a:extLst>
          </p:cNvPr>
          <p:cNvSpPr>
            <a:spLocks noGrp="1"/>
          </p:cNvSpPr>
          <p:nvPr>
            <p:ph type="sldNum" sz="quarter" idx="4294967295"/>
          </p:nvPr>
        </p:nvSpPr>
        <p:spPr>
          <a:xfrm>
            <a:off x="838200" y="6356350"/>
            <a:ext cx="2743200" cy="365125"/>
          </a:xfrm>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1200" baseline="0">
                <a:solidFill>
                  <a:schemeClr val="bg2"/>
                </a:solidFill>
                <a:latin typeface="Arial" panose="020B0604020202020204" pitchFamily="34" charset="0"/>
              </a:rPr>
              <a:t>4.</a:t>
            </a:r>
            <a:fld id="{6C3C6974-33BA-48DF-9BBC-5EF24C0B359D}" type="slidenum">
              <a:rPr lang="en-US" altLang="en-US" sz="1200" baseline="0">
                <a:solidFill>
                  <a:schemeClr val="bg2"/>
                </a:solidFill>
                <a:latin typeface="Arial" panose="020B0604020202020204" pitchFamily="34" charset="0"/>
              </a:rPr>
              <a:pPr/>
              <a:t>13</a:t>
            </a:fld>
            <a:endParaRPr lang="en-US" altLang="en-US" sz="1200" baseline="0">
              <a:solidFill>
                <a:schemeClr val="bg2"/>
              </a:solidFill>
              <a:latin typeface="Arial" panose="020B0604020202020204" pitchFamily="34" charset="0"/>
            </a:endParaRPr>
          </a:p>
        </p:txBody>
      </p:sp>
      <p:pic>
        <p:nvPicPr>
          <p:cNvPr id="3" name="Picture 2">
            <a:extLst>
              <a:ext uri="{FF2B5EF4-FFF2-40B4-BE49-F238E27FC236}">
                <a16:creationId xmlns:a16="http://schemas.microsoft.com/office/drawing/2014/main" id="{63A27CE5-8D32-1220-C7BB-B6EDD5FB9D8B}"/>
              </a:ext>
            </a:extLst>
          </p:cNvPr>
          <p:cNvPicPr>
            <a:picLocks noChangeAspect="1"/>
          </p:cNvPicPr>
          <p:nvPr/>
        </p:nvPicPr>
        <p:blipFill>
          <a:blip r:embed="rId3"/>
          <a:stretch>
            <a:fillRect/>
          </a:stretch>
        </p:blipFill>
        <p:spPr>
          <a:xfrm>
            <a:off x="1702191" y="1097280"/>
            <a:ext cx="8257735" cy="31089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3BB1B-2797-39DE-A588-8BFFEA5A973C}"/>
              </a:ext>
            </a:extLst>
          </p:cNvPr>
          <p:cNvPicPr>
            <a:picLocks noChangeAspect="1"/>
          </p:cNvPicPr>
          <p:nvPr/>
        </p:nvPicPr>
        <p:blipFill>
          <a:blip r:embed="rId3"/>
          <a:stretch>
            <a:fillRect/>
          </a:stretch>
        </p:blipFill>
        <p:spPr>
          <a:xfrm>
            <a:off x="1659988" y="1012874"/>
            <a:ext cx="8693834" cy="34887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AAA9B159-FF22-9BDD-51B7-DCCB59B0800A}"/>
              </a:ext>
            </a:extLst>
          </p:cNvPr>
          <p:cNvSpPr>
            <a:spLocks noChangeArrowheads="1"/>
          </p:cNvSpPr>
          <p:nvPr/>
        </p:nvSpPr>
        <p:spPr bwMode="auto">
          <a:xfrm>
            <a:off x="1524000" y="447869"/>
            <a:ext cx="3048000"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4400" b="0" baseline="0" dirty="0">
                <a:solidFill>
                  <a:schemeClr val="accent6"/>
                </a:solidFill>
                <a:latin typeface="+mj-lt"/>
              </a:rPr>
              <a:t>Applications</a:t>
            </a:r>
          </a:p>
        </p:txBody>
      </p:sp>
      <p:sp>
        <p:nvSpPr>
          <p:cNvPr id="32772" name="Rectangle 3">
            <a:extLst>
              <a:ext uri="{FF2B5EF4-FFF2-40B4-BE49-F238E27FC236}">
                <a16:creationId xmlns:a16="http://schemas.microsoft.com/office/drawing/2014/main" id="{4F565AE9-5571-45AC-1283-9F10827C6B66}"/>
              </a:ext>
            </a:extLst>
          </p:cNvPr>
          <p:cNvSpPr>
            <a:spLocks noChangeArrowheads="1"/>
          </p:cNvSpPr>
          <p:nvPr/>
        </p:nvSpPr>
        <p:spPr bwMode="auto">
          <a:xfrm>
            <a:off x="1524000" y="1330520"/>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The four logic operations can be used to modify a bit pattern.</a:t>
            </a:r>
          </a:p>
        </p:txBody>
      </p:sp>
      <p:sp>
        <p:nvSpPr>
          <p:cNvPr id="32773" name="Rectangle 4">
            <a:extLst>
              <a:ext uri="{FF2B5EF4-FFF2-40B4-BE49-F238E27FC236}">
                <a16:creationId xmlns:a16="http://schemas.microsoft.com/office/drawing/2014/main" id="{267E7171-ED3D-7CFA-18A1-3188E9335F43}"/>
              </a:ext>
            </a:extLst>
          </p:cNvPr>
          <p:cNvSpPr>
            <a:spLocks noChangeArrowheads="1"/>
          </p:cNvSpPr>
          <p:nvPr/>
        </p:nvSpPr>
        <p:spPr bwMode="auto">
          <a:xfrm>
            <a:off x="1524000" y="2209800"/>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marL="457200" indent="-457200" algn="just">
              <a:spcAft>
                <a:spcPct val="100000"/>
              </a:spcAft>
              <a:buClr>
                <a:schemeClr val="accent6"/>
              </a:buClr>
              <a:buFont typeface="Wingdings" panose="05000000000000000000" pitchFamily="2" charset="2"/>
              <a:buChar char="q"/>
            </a:pPr>
            <a:r>
              <a:rPr lang="en-US" altLang="en-US" sz="2800" b="0" baseline="0" dirty="0"/>
              <a:t> </a:t>
            </a:r>
            <a:r>
              <a:rPr lang="en-US" altLang="en-US" sz="2800" baseline="0" dirty="0">
                <a:solidFill>
                  <a:schemeClr val="folHlink"/>
                </a:solidFill>
              </a:rPr>
              <a:t>Complementing (NOT)</a:t>
            </a:r>
          </a:p>
          <a:p>
            <a:pPr marL="457200" indent="-457200" algn="just">
              <a:spcAft>
                <a:spcPct val="100000"/>
              </a:spcAft>
              <a:buClr>
                <a:schemeClr val="accent6"/>
              </a:buClr>
              <a:buFont typeface="Wingdings" panose="05000000000000000000" pitchFamily="2" charset="2"/>
              <a:buChar char="q"/>
            </a:pPr>
            <a:r>
              <a:rPr lang="en-US" altLang="en-US" sz="2800" b="0" baseline="0" dirty="0"/>
              <a:t> </a:t>
            </a:r>
            <a:r>
              <a:rPr lang="en-US" altLang="en-US" sz="2800" baseline="0" dirty="0">
                <a:solidFill>
                  <a:schemeClr val="folHlink"/>
                </a:solidFill>
              </a:rPr>
              <a:t>Unsetting (AND)</a:t>
            </a:r>
          </a:p>
          <a:p>
            <a:pPr marL="457200" indent="-457200" algn="just">
              <a:spcAft>
                <a:spcPct val="100000"/>
              </a:spcAft>
              <a:buClr>
                <a:schemeClr val="accent6"/>
              </a:buClr>
              <a:buFont typeface="Wingdings" panose="05000000000000000000" pitchFamily="2" charset="2"/>
              <a:buChar char="q"/>
            </a:pPr>
            <a:r>
              <a:rPr lang="en-US" altLang="en-US" sz="2800" b="0" baseline="0" dirty="0"/>
              <a:t> </a:t>
            </a:r>
            <a:r>
              <a:rPr lang="en-US" altLang="en-US" sz="2800" baseline="0" dirty="0">
                <a:solidFill>
                  <a:schemeClr val="folHlink"/>
                </a:solidFill>
              </a:rPr>
              <a:t>Setting (OR)</a:t>
            </a:r>
          </a:p>
          <a:p>
            <a:pPr marL="457200" indent="-457200" algn="just">
              <a:spcAft>
                <a:spcPct val="100000"/>
              </a:spcAft>
              <a:buClr>
                <a:schemeClr val="accent6"/>
              </a:buClr>
              <a:buFont typeface="Wingdings" panose="05000000000000000000" pitchFamily="2" charset="2"/>
              <a:buChar char="q"/>
            </a:pPr>
            <a:r>
              <a:rPr lang="en-US" altLang="en-US" sz="2800" b="0" baseline="0" dirty="0"/>
              <a:t> </a:t>
            </a:r>
            <a:r>
              <a:rPr lang="en-US" altLang="en-US" sz="2800" baseline="0" dirty="0">
                <a:solidFill>
                  <a:schemeClr val="folHlink"/>
                </a:solidFill>
              </a:rPr>
              <a:t>Flipping (XOR)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14C21-6B96-8CB0-F083-F03E92E9A399}"/>
              </a:ext>
            </a:extLst>
          </p:cNvPr>
          <p:cNvPicPr>
            <a:picLocks noChangeAspect="1"/>
          </p:cNvPicPr>
          <p:nvPr/>
        </p:nvPicPr>
        <p:blipFill>
          <a:blip r:embed="rId3"/>
          <a:stretch>
            <a:fillRect/>
          </a:stretch>
        </p:blipFill>
        <p:spPr>
          <a:xfrm>
            <a:off x="1603716" y="815928"/>
            <a:ext cx="9340947" cy="42484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29852802-5797-26C2-1D7F-7CDB8596B14B}"/>
              </a:ext>
            </a:extLst>
          </p:cNvPr>
          <p:cNvSpPr>
            <a:spLocks noGrp="1"/>
          </p:cNvSpPr>
          <p:nvPr>
            <p:ph type="sldNum" sz="quarter" idx="4294967295"/>
          </p:nvPr>
        </p:nvSpPr>
        <p:spPr>
          <a:xfrm>
            <a:off x="838200" y="6356350"/>
            <a:ext cx="2743200" cy="365125"/>
          </a:xfrm>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1200" baseline="0">
                <a:solidFill>
                  <a:schemeClr val="bg2"/>
                </a:solidFill>
                <a:latin typeface="Arial" panose="020B0604020202020204" pitchFamily="34" charset="0"/>
              </a:rPr>
              <a:t>4.</a:t>
            </a:r>
            <a:fld id="{D6F23619-683A-49D2-984E-FF9E9617BB4F}" type="slidenum">
              <a:rPr lang="en-US" altLang="en-US" sz="1200" baseline="0">
                <a:solidFill>
                  <a:schemeClr val="bg2"/>
                </a:solidFill>
                <a:latin typeface="Arial" panose="020B0604020202020204" pitchFamily="34" charset="0"/>
              </a:rPr>
              <a:pPr/>
              <a:t>17</a:t>
            </a:fld>
            <a:endParaRPr lang="en-US" altLang="en-US" sz="1200" baseline="0">
              <a:solidFill>
                <a:schemeClr val="bg2"/>
              </a:solidFill>
              <a:latin typeface="Arial" panose="020B0604020202020204" pitchFamily="34" charset="0"/>
            </a:endParaRPr>
          </a:p>
        </p:txBody>
      </p:sp>
      <p:pic>
        <p:nvPicPr>
          <p:cNvPr id="3" name="Picture 2">
            <a:extLst>
              <a:ext uri="{FF2B5EF4-FFF2-40B4-BE49-F238E27FC236}">
                <a16:creationId xmlns:a16="http://schemas.microsoft.com/office/drawing/2014/main" id="{BF3D12B6-000A-FAFE-65F1-66B2E9DDB157}"/>
              </a:ext>
            </a:extLst>
          </p:cNvPr>
          <p:cNvPicPr>
            <a:picLocks noChangeAspect="1"/>
          </p:cNvPicPr>
          <p:nvPr/>
        </p:nvPicPr>
        <p:blipFill>
          <a:blip r:embed="rId3"/>
          <a:stretch>
            <a:fillRect/>
          </a:stretch>
        </p:blipFill>
        <p:spPr>
          <a:xfrm>
            <a:off x="1533378" y="731520"/>
            <a:ext cx="8904850" cy="36153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0BDF5-87DB-1E5B-60A5-DEDBE363EE23}"/>
              </a:ext>
            </a:extLst>
          </p:cNvPr>
          <p:cNvPicPr>
            <a:picLocks noChangeAspect="1"/>
          </p:cNvPicPr>
          <p:nvPr/>
        </p:nvPicPr>
        <p:blipFill>
          <a:blip r:embed="rId3"/>
          <a:stretch>
            <a:fillRect/>
          </a:stretch>
        </p:blipFill>
        <p:spPr>
          <a:xfrm>
            <a:off x="1505243" y="689318"/>
            <a:ext cx="8975188" cy="36153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43" name="Text Box 3">
            <a:extLst>
              <a:ext uri="{FF2B5EF4-FFF2-40B4-BE49-F238E27FC236}">
                <a16:creationId xmlns:a16="http://schemas.microsoft.com/office/drawing/2014/main" id="{12095BC4-7F0D-3208-FED1-A1B7C6BD8AB3}"/>
              </a:ext>
            </a:extLst>
          </p:cNvPr>
          <p:cNvSpPr txBox="1">
            <a:spLocks noChangeArrowheads="1"/>
          </p:cNvSpPr>
          <p:nvPr/>
        </p:nvSpPr>
        <p:spPr bwMode="auto">
          <a:xfrm>
            <a:off x="1524000" y="76201"/>
            <a:ext cx="448629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SHIFT OPERATIONS</a:t>
            </a:r>
          </a:p>
        </p:txBody>
      </p:sp>
      <p:sp>
        <p:nvSpPr>
          <p:cNvPr id="40964" name="Text Box 4">
            <a:extLst>
              <a:ext uri="{FF2B5EF4-FFF2-40B4-BE49-F238E27FC236}">
                <a16:creationId xmlns:a16="http://schemas.microsoft.com/office/drawing/2014/main" id="{57AA7B71-D8AB-C00D-21B9-743C0202AC41}"/>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endParaRPr lang="en-US" altLang="en-US" sz="1800" baseline="0"/>
          </a:p>
        </p:txBody>
      </p:sp>
      <p:sp>
        <p:nvSpPr>
          <p:cNvPr id="1187845" name="Rectangle 5">
            <a:extLst>
              <a:ext uri="{FF2B5EF4-FFF2-40B4-BE49-F238E27FC236}">
                <a16:creationId xmlns:a16="http://schemas.microsoft.com/office/drawing/2014/main" id="{EF2CBB66-D9AB-22FF-1D7A-A6FDD9303130}"/>
              </a:ext>
            </a:extLst>
          </p:cNvPr>
          <p:cNvSpPr>
            <a:spLocks noChangeArrowheads="1"/>
          </p:cNvSpPr>
          <p:nvPr/>
        </p:nvSpPr>
        <p:spPr bwMode="auto">
          <a:xfrm>
            <a:off x="1676400" y="838201"/>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solidFill>
                  <a:schemeClr val="folHlink"/>
                </a:solidFill>
                <a:latin typeface="Times New Roman" panose="02020603050405020304" pitchFamily="18" charset="0"/>
                <a:cs typeface="Times New Roman" panose="02020603050405020304" pitchFamily="18" charset="0"/>
              </a:rPr>
              <a:t>Shift operations</a:t>
            </a:r>
            <a:r>
              <a:rPr lang="en-US" altLang="en-US" sz="2800" dirty="0">
                <a:latin typeface="Times New Roman" panose="02020603050405020304" pitchFamily="18" charset="0"/>
                <a:cs typeface="Times New Roman" panose="02020603050405020304" pitchFamily="18" charset="0"/>
              </a:rPr>
              <a:t> move the bits in a pattern, changing the positions of the bits. They can move bits to the left or to the right. We can divide shift operations into two categories: </a:t>
            </a:r>
            <a:r>
              <a:rPr lang="en-US" altLang="en-US" sz="2800" dirty="0">
                <a:solidFill>
                  <a:schemeClr val="folHlink"/>
                </a:solidFill>
                <a:latin typeface="Times New Roman" panose="02020603050405020304" pitchFamily="18" charset="0"/>
                <a:cs typeface="Times New Roman" panose="02020603050405020304" pitchFamily="18" charset="0"/>
              </a:rPr>
              <a:t>logical shift operations</a:t>
            </a:r>
            <a:r>
              <a:rPr lang="en-US" altLang="en-US" sz="2800" dirty="0">
                <a:latin typeface="Times New Roman" panose="02020603050405020304" pitchFamily="18" charset="0"/>
                <a:cs typeface="Times New Roman" panose="02020603050405020304" pitchFamily="18" charset="0"/>
              </a:rPr>
              <a:t> and </a:t>
            </a:r>
            <a:r>
              <a:rPr lang="en-US" altLang="en-US" sz="2800" dirty="0">
                <a:solidFill>
                  <a:schemeClr val="folHlink"/>
                </a:solidFill>
                <a:latin typeface="Times New Roman" panose="02020603050405020304" pitchFamily="18" charset="0"/>
                <a:cs typeface="Times New Roman" panose="02020603050405020304" pitchFamily="18" charset="0"/>
              </a:rPr>
              <a:t>arithmetic shift operations.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E90-5D27-4EF8-9BC5-11E54BF9A563}"/>
              </a:ext>
            </a:extLst>
          </p:cNvPr>
          <p:cNvSpPr>
            <a:spLocks noGrp="1"/>
          </p:cNvSpPr>
          <p:nvPr>
            <p:ph type="title"/>
          </p:nvPr>
        </p:nvSpPr>
        <p:spPr/>
        <p:txBody>
          <a:bodyPr/>
          <a:lstStyle/>
          <a:p>
            <a:pPr algn="ctr"/>
            <a:r>
              <a:rPr lang="en-GB" b="1" dirty="0">
                <a:solidFill>
                  <a:srgbClr val="0070C0"/>
                </a:solidFill>
              </a:rPr>
              <a:t>Objectives</a:t>
            </a:r>
          </a:p>
        </p:txBody>
      </p:sp>
      <p:sp>
        <p:nvSpPr>
          <p:cNvPr id="3" name="Content Placeholder 2">
            <a:extLst>
              <a:ext uri="{FF2B5EF4-FFF2-40B4-BE49-F238E27FC236}">
                <a16:creationId xmlns:a16="http://schemas.microsoft.com/office/drawing/2014/main" id="{9191727C-BF96-4F95-9EA0-7854AF6D7B46}"/>
              </a:ext>
            </a:extLst>
          </p:cNvPr>
          <p:cNvSpPr>
            <a:spLocks noGrp="1"/>
          </p:cNvSpPr>
          <p:nvPr>
            <p:ph idx="1"/>
          </p:nvPr>
        </p:nvSpPr>
        <p:spPr>
          <a:xfrm>
            <a:off x="1309816" y="1405466"/>
            <a:ext cx="10043984" cy="4741333"/>
          </a:xfrm>
        </p:spPr>
        <p:txBody>
          <a:bodyPr>
            <a:normAutofit/>
          </a:bodyPr>
          <a:lstStyle/>
          <a:p>
            <a:pPr marL="0" indent="0">
              <a:buNone/>
            </a:pPr>
            <a:r>
              <a:rPr lang="en-GB" sz="2400" dirty="0"/>
              <a:t>After studying this chapter, the student should be able to:</a:t>
            </a:r>
          </a:p>
          <a:p>
            <a:pPr algn="just"/>
            <a:r>
              <a:rPr lang="en-US" altLang="en-US" sz="2400" b="0" baseline="0" dirty="0"/>
              <a:t>List the three categories of operations performed on data.</a:t>
            </a:r>
          </a:p>
          <a:p>
            <a:pPr algn="just"/>
            <a:r>
              <a:rPr lang="en-US" altLang="en-US" sz="2400" b="0" baseline="0" dirty="0"/>
              <a:t>Perform unary and binary logic operations on bit patterns.</a:t>
            </a:r>
          </a:p>
          <a:p>
            <a:r>
              <a:rPr lang="en-US" altLang="en-US" sz="2400" b="0" baseline="0" dirty="0"/>
              <a:t>Distinguish between logic shift operations and arithmetic shift operations.</a:t>
            </a:r>
          </a:p>
          <a:p>
            <a:r>
              <a:rPr lang="en-US" altLang="en-US" sz="2400" b="0" baseline="0" dirty="0"/>
              <a:t>Perform logic shift operations on bit patterns.</a:t>
            </a:r>
          </a:p>
          <a:p>
            <a:r>
              <a:rPr lang="en-US" altLang="en-US" sz="2400" b="0" baseline="0" dirty="0"/>
              <a:t>Understand some applications of logic and shift operations such as setting, unsetting, and flipping bits. </a:t>
            </a:r>
          </a:p>
          <a:p>
            <a:r>
              <a:rPr lang="en-US" altLang="en-US" sz="2400" b="0" baseline="0" dirty="0"/>
              <a:t>Perform arithmetic shift operation on integers whey they are stored in two’  complement format</a:t>
            </a:r>
            <a:r>
              <a:rPr lang="en-US" altLang="en-US" sz="2400" baseline="0" dirty="0"/>
              <a:t>.</a:t>
            </a:r>
          </a:p>
          <a:p>
            <a:r>
              <a:rPr lang="en-US" altLang="en-US" sz="2400" b="0" baseline="0" dirty="0"/>
              <a:t>Perform addition and subtraction operations on reals when they are stored in sign and magnitude format.</a:t>
            </a:r>
          </a:p>
          <a:p>
            <a:endParaRPr lang="en-US" altLang="en-US" sz="1600" b="0" baseline="0" dirty="0">
              <a:latin typeface="+mn-lt"/>
            </a:endParaRPr>
          </a:p>
          <a:p>
            <a:endParaRPr lang="en-US" altLang="en-US" sz="2400" b="0" baseline="0" dirty="0"/>
          </a:p>
          <a:p>
            <a:endParaRPr lang="en-US" altLang="en-US" sz="2400" b="0" baseline="0" dirty="0"/>
          </a:p>
          <a:p>
            <a:pPr algn="just"/>
            <a:endParaRPr lang="en-US" altLang="en-US" sz="2400" b="0" baseline="0" dirty="0"/>
          </a:p>
          <a:p>
            <a:pPr algn="just"/>
            <a:endParaRPr lang="en-US" altLang="en-US" sz="2400" b="0" baseline="0" dirty="0"/>
          </a:p>
          <a:p>
            <a:pPr algn="just"/>
            <a:endParaRPr lang="en-US" altLang="en-US" sz="2400" b="0" baseline="0" dirty="0"/>
          </a:p>
          <a:p>
            <a:pPr algn="just"/>
            <a:endParaRPr lang="en-GB" dirty="0"/>
          </a:p>
          <a:p>
            <a:pPr marL="0" indent="0">
              <a:buNone/>
            </a:pPr>
            <a:endParaRPr lang="en-GB" dirty="0"/>
          </a:p>
        </p:txBody>
      </p:sp>
    </p:spTree>
    <p:extLst>
      <p:ext uri="{BB962C8B-B14F-4D97-AF65-F5344CB8AC3E}">
        <p14:creationId xmlns:p14="http://schemas.microsoft.com/office/powerpoint/2010/main" val="35943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a:extLst>
              <a:ext uri="{FF2B5EF4-FFF2-40B4-BE49-F238E27FC236}">
                <a16:creationId xmlns:a16="http://schemas.microsoft.com/office/drawing/2014/main" id="{173462C3-15F7-1B8D-361A-16EE477A0E44}"/>
              </a:ext>
            </a:extLst>
          </p:cNvPr>
          <p:cNvSpPr txBox="1">
            <a:spLocks noChangeArrowheads="1"/>
          </p:cNvSpPr>
          <p:nvPr/>
        </p:nvSpPr>
        <p:spPr bwMode="auto">
          <a:xfrm>
            <a:off x="1562100" y="522515"/>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4000" b="0" baseline="0" dirty="0">
                <a:solidFill>
                  <a:schemeClr val="accent6"/>
                </a:solidFill>
                <a:latin typeface="Calibri Light" panose="020F0302020204030204" pitchFamily="34" charset="0"/>
                <a:cs typeface="Calibri Light" panose="020F0302020204030204" pitchFamily="34" charset="0"/>
              </a:rPr>
              <a:t>Logical shift operations</a:t>
            </a:r>
          </a:p>
        </p:txBody>
      </p:sp>
      <p:sp>
        <p:nvSpPr>
          <p:cNvPr id="43012" name="Rectangle 4">
            <a:extLst>
              <a:ext uri="{FF2B5EF4-FFF2-40B4-BE49-F238E27FC236}">
                <a16:creationId xmlns:a16="http://schemas.microsoft.com/office/drawing/2014/main" id="{C711841A-0783-2F01-CDA0-74DA0EBF4FE0}"/>
              </a:ext>
            </a:extLst>
          </p:cNvPr>
          <p:cNvSpPr>
            <a:spLocks noChangeArrowheads="1"/>
          </p:cNvSpPr>
          <p:nvPr/>
        </p:nvSpPr>
        <p:spPr bwMode="auto">
          <a:xfrm>
            <a:off x="1638300" y="1132116"/>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A logical shift operation is applied to a pattern that does not represent a signed number. The reason is that these shift operation may change the sign of the number that is defined by the leftmost bit in the pattern. We distinguished two types of logical shift operations, as described below:</a:t>
            </a:r>
          </a:p>
        </p:txBody>
      </p:sp>
      <p:sp>
        <p:nvSpPr>
          <p:cNvPr id="43013" name="Rectangle 6">
            <a:extLst>
              <a:ext uri="{FF2B5EF4-FFF2-40B4-BE49-F238E27FC236}">
                <a16:creationId xmlns:a16="http://schemas.microsoft.com/office/drawing/2014/main" id="{5796EA3A-1610-BC54-BB90-C7BE12B71D69}"/>
              </a:ext>
            </a:extLst>
          </p:cNvPr>
          <p:cNvSpPr>
            <a:spLocks noChangeArrowheads="1"/>
          </p:cNvSpPr>
          <p:nvPr/>
        </p:nvSpPr>
        <p:spPr bwMode="auto">
          <a:xfrm>
            <a:off x="1638300" y="3646715"/>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spcAft>
                <a:spcPct val="100000"/>
              </a:spcAft>
              <a:buClr>
                <a:schemeClr val="accent6"/>
              </a:buClr>
              <a:buFont typeface="Wingdings" panose="05000000000000000000" pitchFamily="2" charset="2"/>
              <a:buChar char="q"/>
            </a:pPr>
            <a:r>
              <a:rPr lang="en-US" altLang="en-US" sz="2800" b="0" baseline="0" dirty="0"/>
              <a:t> </a:t>
            </a:r>
            <a:r>
              <a:rPr lang="en-US" altLang="en-US" sz="2800" baseline="0" dirty="0">
                <a:solidFill>
                  <a:schemeClr val="folHlink"/>
                </a:solidFill>
              </a:rPr>
              <a:t>Logical shift</a:t>
            </a:r>
          </a:p>
          <a:p>
            <a:pPr algn="just">
              <a:spcAft>
                <a:spcPct val="100000"/>
              </a:spcAft>
              <a:buClr>
                <a:schemeClr val="accent6"/>
              </a:buClr>
              <a:buFont typeface="Wingdings" panose="05000000000000000000" pitchFamily="2" charset="2"/>
              <a:buChar char="q"/>
            </a:pPr>
            <a:r>
              <a:rPr lang="en-US" altLang="en-US" sz="2800" b="0" baseline="0" dirty="0"/>
              <a:t> </a:t>
            </a:r>
            <a:r>
              <a:rPr lang="en-US" altLang="en-US" sz="2800" baseline="0" dirty="0">
                <a:solidFill>
                  <a:schemeClr val="folHlink"/>
                </a:solidFill>
              </a:rPr>
              <a:t>Logical circular shift (Rotate)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560C1-90AC-EFCE-B0B7-1F34EDA83F56}"/>
              </a:ext>
            </a:extLst>
          </p:cNvPr>
          <p:cNvPicPr>
            <a:picLocks noChangeAspect="1"/>
          </p:cNvPicPr>
          <p:nvPr/>
        </p:nvPicPr>
        <p:blipFill>
          <a:blip r:embed="rId3"/>
          <a:stretch>
            <a:fillRect/>
          </a:stretch>
        </p:blipFill>
        <p:spPr>
          <a:xfrm>
            <a:off x="1899138" y="1378634"/>
            <a:ext cx="7793502" cy="30245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30B1E-0821-6F29-BB2D-ED6CDA5E7BAE}"/>
              </a:ext>
            </a:extLst>
          </p:cNvPr>
          <p:cNvPicPr>
            <a:picLocks noChangeAspect="1"/>
          </p:cNvPicPr>
          <p:nvPr/>
        </p:nvPicPr>
        <p:blipFill>
          <a:blip r:embed="rId3"/>
          <a:stretch>
            <a:fillRect/>
          </a:stretch>
        </p:blipFill>
        <p:spPr>
          <a:xfrm>
            <a:off x="1519311" y="1237957"/>
            <a:ext cx="9045526" cy="30948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C378B-D91A-B0F5-2985-22123B7C278C}"/>
              </a:ext>
            </a:extLst>
          </p:cNvPr>
          <p:cNvPicPr>
            <a:picLocks noChangeAspect="1"/>
          </p:cNvPicPr>
          <p:nvPr/>
        </p:nvPicPr>
        <p:blipFill>
          <a:blip r:embed="rId3"/>
          <a:stretch>
            <a:fillRect/>
          </a:stretch>
        </p:blipFill>
        <p:spPr>
          <a:xfrm>
            <a:off x="1659988" y="1308295"/>
            <a:ext cx="8482818" cy="27713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7C8F1-2A61-8FF8-BF63-424A7AF3157D}"/>
              </a:ext>
            </a:extLst>
          </p:cNvPr>
          <p:cNvPicPr>
            <a:picLocks noChangeAspect="1"/>
          </p:cNvPicPr>
          <p:nvPr/>
        </p:nvPicPr>
        <p:blipFill>
          <a:blip r:embed="rId3"/>
          <a:stretch>
            <a:fillRect/>
          </a:stretch>
        </p:blipFill>
        <p:spPr>
          <a:xfrm>
            <a:off x="1575583" y="1266091"/>
            <a:ext cx="8707900" cy="31511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a:extLst>
              <a:ext uri="{FF2B5EF4-FFF2-40B4-BE49-F238E27FC236}">
                <a16:creationId xmlns:a16="http://schemas.microsoft.com/office/drawing/2014/main" id="{6B8C262D-7F01-2881-4BF0-9702951683F8}"/>
              </a:ext>
            </a:extLst>
          </p:cNvPr>
          <p:cNvSpPr txBox="1">
            <a:spLocks noChangeArrowheads="1"/>
          </p:cNvSpPr>
          <p:nvPr/>
        </p:nvSpPr>
        <p:spPr bwMode="auto">
          <a:xfrm>
            <a:off x="1524000" y="0"/>
            <a:ext cx="6781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4400" b="0" baseline="0" dirty="0">
                <a:solidFill>
                  <a:schemeClr val="accent6"/>
                </a:solidFill>
                <a:latin typeface="Calibri Light" panose="020F0302020204030204" pitchFamily="34" charset="0"/>
                <a:cs typeface="Calibri Light" panose="020F0302020204030204" pitchFamily="34" charset="0"/>
              </a:rPr>
              <a:t>Arithmetic shift operations</a:t>
            </a:r>
          </a:p>
        </p:txBody>
      </p:sp>
      <p:sp>
        <p:nvSpPr>
          <p:cNvPr id="53252" name="Rectangle 4">
            <a:extLst>
              <a:ext uri="{FF2B5EF4-FFF2-40B4-BE49-F238E27FC236}">
                <a16:creationId xmlns:a16="http://schemas.microsoft.com/office/drawing/2014/main" id="{256F2D46-C98E-2696-8CB1-CF088F5E24F6}"/>
              </a:ext>
            </a:extLst>
          </p:cNvPr>
          <p:cNvSpPr>
            <a:spLocks noChangeArrowheads="1"/>
          </p:cNvSpPr>
          <p:nvPr/>
        </p:nvSpPr>
        <p:spPr bwMode="auto">
          <a:xfrm>
            <a:off x="1600200" y="6096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Arithmetic shift operations assume that the bit pattern is a signed integer in two’s complement format. Arithmetic right shift is used to divide an integer by two, while arithmetic left shift is used to multiply an integer by two.</a:t>
            </a:r>
          </a:p>
        </p:txBody>
      </p:sp>
      <p:pic>
        <p:nvPicPr>
          <p:cNvPr id="3" name="Picture 2">
            <a:extLst>
              <a:ext uri="{FF2B5EF4-FFF2-40B4-BE49-F238E27FC236}">
                <a16:creationId xmlns:a16="http://schemas.microsoft.com/office/drawing/2014/main" id="{BF79B120-C9FB-099A-A845-BB55E0E40D35}"/>
              </a:ext>
            </a:extLst>
          </p:cNvPr>
          <p:cNvPicPr>
            <a:picLocks noChangeAspect="1"/>
          </p:cNvPicPr>
          <p:nvPr/>
        </p:nvPicPr>
        <p:blipFill>
          <a:blip r:embed="rId3"/>
          <a:stretch>
            <a:fillRect/>
          </a:stretch>
        </p:blipFill>
        <p:spPr>
          <a:xfrm>
            <a:off x="1524000" y="2574387"/>
            <a:ext cx="8253046" cy="288387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Line 5">
            <a:extLst>
              <a:ext uri="{FF2B5EF4-FFF2-40B4-BE49-F238E27FC236}">
                <a16:creationId xmlns:a16="http://schemas.microsoft.com/office/drawing/2014/main" id="{3D83DFA5-BABF-BDF8-1689-A2C98C76260B}"/>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9A59F7F8-7F90-17F5-BDC9-2469FC68C870}"/>
              </a:ext>
            </a:extLst>
          </p:cNvPr>
          <p:cNvPicPr>
            <a:picLocks noChangeAspect="1"/>
          </p:cNvPicPr>
          <p:nvPr/>
        </p:nvPicPr>
        <p:blipFill>
          <a:blip r:embed="rId3"/>
          <a:stretch>
            <a:fillRect/>
          </a:stretch>
        </p:blipFill>
        <p:spPr>
          <a:xfrm>
            <a:off x="1885070" y="1266091"/>
            <a:ext cx="8862647" cy="386861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Line 5">
            <a:extLst>
              <a:ext uri="{FF2B5EF4-FFF2-40B4-BE49-F238E27FC236}">
                <a16:creationId xmlns:a16="http://schemas.microsoft.com/office/drawing/2014/main" id="{52548C66-1635-1B46-F133-38CDAE2D2610}"/>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74C678A0-C5C6-5836-DBFE-4BAED40C5871}"/>
              </a:ext>
            </a:extLst>
          </p:cNvPr>
          <p:cNvPicPr>
            <a:picLocks noChangeAspect="1"/>
          </p:cNvPicPr>
          <p:nvPr/>
        </p:nvPicPr>
        <p:blipFill>
          <a:blip r:embed="rId3"/>
          <a:stretch>
            <a:fillRect/>
          </a:stretch>
        </p:blipFill>
        <p:spPr>
          <a:xfrm>
            <a:off x="1688123" y="1181686"/>
            <a:ext cx="8778240" cy="38826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Line 5">
            <a:extLst>
              <a:ext uri="{FF2B5EF4-FFF2-40B4-BE49-F238E27FC236}">
                <a16:creationId xmlns:a16="http://schemas.microsoft.com/office/drawing/2014/main" id="{38E5A72B-1549-11AF-62AA-4E2CC75F820D}"/>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6A15E18E-E2DB-0A0B-DD73-9FEDBC99871C}"/>
              </a:ext>
            </a:extLst>
          </p:cNvPr>
          <p:cNvPicPr>
            <a:picLocks noChangeAspect="1"/>
          </p:cNvPicPr>
          <p:nvPr/>
        </p:nvPicPr>
        <p:blipFill>
          <a:blip r:embed="rId3"/>
          <a:stretch>
            <a:fillRect/>
          </a:stretch>
        </p:blipFill>
        <p:spPr>
          <a:xfrm>
            <a:off x="1533378" y="1181685"/>
            <a:ext cx="8975187" cy="416403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Line 5">
            <a:extLst>
              <a:ext uri="{FF2B5EF4-FFF2-40B4-BE49-F238E27FC236}">
                <a16:creationId xmlns:a16="http://schemas.microsoft.com/office/drawing/2014/main" id="{35558511-F784-94DE-8F0C-C91EBFC93373}"/>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4">
            <a:extLst>
              <a:ext uri="{FF2B5EF4-FFF2-40B4-BE49-F238E27FC236}">
                <a16:creationId xmlns:a16="http://schemas.microsoft.com/office/drawing/2014/main" id="{791FFDBC-674D-6D3E-D787-132C4FDA080E}"/>
              </a:ext>
            </a:extLst>
          </p:cNvPr>
          <p:cNvPicPr>
            <a:picLocks noChangeAspect="1"/>
          </p:cNvPicPr>
          <p:nvPr/>
        </p:nvPicPr>
        <p:blipFill>
          <a:blip r:embed="rId3"/>
          <a:stretch>
            <a:fillRect/>
          </a:stretch>
        </p:blipFill>
        <p:spPr>
          <a:xfrm>
            <a:off x="1519310" y="647114"/>
            <a:ext cx="9298745" cy="5233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1" name="Text Box 3">
            <a:extLst>
              <a:ext uri="{FF2B5EF4-FFF2-40B4-BE49-F238E27FC236}">
                <a16:creationId xmlns:a16="http://schemas.microsoft.com/office/drawing/2014/main" id="{4DE9B297-086D-D1E0-0740-9D212ED0CB0F}"/>
              </a:ext>
            </a:extLst>
          </p:cNvPr>
          <p:cNvSpPr txBox="1">
            <a:spLocks noChangeArrowheads="1"/>
          </p:cNvSpPr>
          <p:nvPr/>
        </p:nvSpPr>
        <p:spPr bwMode="auto">
          <a:xfrm>
            <a:off x="1371599" y="503854"/>
            <a:ext cx="48205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4400" b="1" dirty="0">
                <a:solidFill>
                  <a:schemeClr val="accent6"/>
                </a:solidFill>
                <a:latin typeface="Calibri Light" panose="020F0302020204030204" pitchFamily="34" charset="0"/>
                <a:cs typeface="Calibri Light" panose="020F0302020204030204" pitchFamily="34" charset="0"/>
              </a:rPr>
              <a:t>LOGIC OPERATIONS</a:t>
            </a:r>
          </a:p>
        </p:txBody>
      </p:sp>
      <p:sp>
        <p:nvSpPr>
          <p:cNvPr id="8195" name="Text Box 4">
            <a:extLst>
              <a:ext uri="{FF2B5EF4-FFF2-40B4-BE49-F238E27FC236}">
                <a16:creationId xmlns:a16="http://schemas.microsoft.com/office/drawing/2014/main" id="{244D3964-1D5C-50C6-F9CA-95906044E247}"/>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endParaRPr lang="en-US" altLang="en-US" sz="1800" baseline="0"/>
          </a:p>
        </p:txBody>
      </p:sp>
      <p:sp>
        <p:nvSpPr>
          <p:cNvPr id="565253" name="Rectangle 5">
            <a:extLst>
              <a:ext uri="{FF2B5EF4-FFF2-40B4-BE49-F238E27FC236}">
                <a16:creationId xmlns:a16="http://schemas.microsoft.com/office/drawing/2014/main" id="{D16BFA2E-B9EB-FFC0-F351-32ABD18DAE23}"/>
              </a:ext>
            </a:extLst>
          </p:cNvPr>
          <p:cNvSpPr>
            <a:spLocks noChangeArrowheads="1"/>
          </p:cNvSpPr>
          <p:nvPr/>
        </p:nvSpPr>
        <p:spPr bwMode="auto">
          <a:xfrm>
            <a:off x="1524000" y="1265854"/>
            <a:ext cx="8229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cs typeface="Times New Roman" panose="02020603050405020304" pitchFamily="18" charset="0"/>
              </a:rPr>
              <a:t>In Chapter 3 we discussed the fact that data inside a computer is stored as patterns of bits. </a:t>
            </a:r>
            <a:r>
              <a:rPr lang="en-US" altLang="en-US" sz="2800" dirty="0">
                <a:solidFill>
                  <a:schemeClr val="folHlink"/>
                </a:solidFill>
                <a:latin typeface="Times New Roman" panose="02020603050405020304" pitchFamily="18" charset="0"/>
                <a:cs typeface="Times New Roman" panose="02020603050405020304" pitchFamily="18" charset="0"/>
              </a:rPr>
              <a:t>Logic operations</a:t>
            </a:r>
            <a:r>
              <a:rPr lang="en-US" altLang="en-US" sz="2800" dirty="0">
                <a:latin typeface="Times New Roman" panose="02020603050405020304" pitchFamily="18" charset="0"/>
                <a:cs typeface="Times New Roman" panose="02020603050405020304" pitchFamily="18" charset="0"/>
              </a:rPr>
              <a:t> refer to those operations that apply the same basic operation on individual bits of a pattern, or on two corresponding bits in two patterns. This means that we can define logic operations at the </a:t>
            </a:r>
            <a:r>
              <a:rPr lang="en-US" altLang="en-US" sz="2800" dirty="0">
                <a:solidFill>
                  <a:schemeClr val="folHlink"/>
                </a:solidFill>
                <a:latin typeface="Times New Roman" panose="02020603050405020304" pitchFamily="18" charset="0"/>
                <a:cs typeface="Times New Roman" panose="02020603050405020304" pitchFamily="18" charset="0"/>
              </a:rPr>
              <a:t>bit level</a:t>
            </a:r>
            <a:r>
              <a:rPr lang="en-US" altLang="en-US" sz="2800" dirty="0">
                <a:latin typeface="Times New Roman" panose="02020603050405020304" pitchFamily="18" charset="0"/>
                <a:cs typeface="Times New Roman" panose="02020603050405020304" pitchFamily="18" charset="0"/>
              </a:rPr>
              <a:t> and at the </a:t>
            </a:r>
            <a:r>
              <a:rPr lang="en-US" altLang="en-US" sz="2800" dirty="0">
                <a:solidFill>
                  <a:schemeClr val="folHlink"/>
                </a:solidFill>
                <a:latin typeface="Times New Roman" panose="02020603050405020304" pitchFamily="18" charset="0"/>
                <a:cs typeface="Times New Roman" panose="02020603050405020304" pitchFamily="18" charset="0"/>
              </a:rPr>
              <a:t>pattern level</a:t>
            </a:r>
            <a:r>
              <a:rPr lang="en-US" altLang="en-US" sz="2800" dirty="0">
                <a:latin typeface="Times New Roman" panose="02020603050405020304" pitchFamily="18" charset="0"/>
                <a:cs typeface="Times New Roman" panose="02020603050405020304" pitchFamily="18" charset="0"/>
              </a:rPr>
              <a:t>. A logic operation at the pattern level is </a:t>
            </a:r>
            <a:r>
              <a:rPr lang="en-US" altLang="en-US" sz="2800" i="1" dirty="0">
                <a:latin typeface="Times New Roman" panose="02020603050405020304" pitchFamily="18" charset="0"/>
                <a:cs typeface="Times New Roman" panose="02020603050405020304" pitchFamily="18" charset="0"/>
              </a:rPr>
              <a:t>n</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logic operations, of the same type, at the bit level where </a:t>
            </a:r>
            <a:r>
              <a:rPr lang="en-US" altLang="en-US" sz="2800" i="1" dirty="0">
                <a:latin typeface="Times New Roman" panose="02020603050405020304" pitchFamily="18" charset="0"/>
                <a:cs typeface="Times New Roman" panose="02020603050405020304" pitchFamily="18" charset="0"/>
              </a:rPr>
              <a:t>n</a:t>
            </a:r>
            <a:r>
              <a:rPr lang="en-US" altLang="en-US" sz="2800" dirty="0">
                <a:latin typeface="Times New Roman" panose="02020603050405020304" pitchFamily="18" charset="0"/>
                <a:cs typeface="Times New Roman" panose="02020603050405020304" pitchFamily="18" charset="0"/>
              </a:rPr>
              <a:t> is the number of bits in the pattern.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9891" name="Text Box 3">
            <a:extLst>
              <a:ext uri="{FF2B5EF4-FFF2-40B4-BE49-F238E27FC236}">
                <a16:creationId xmlns:a16="http://schemas.microsoft.com/office/drawing/2014/main" id="{4D9A5084-523E-D28D-524C-6FD047A814DC}"/>
              </a:ext>
            </a:extLst>
          </p:cNvPr>
          <p:cNvSpPr txBox="1">
            <a:spLocks noChangeArrowheads="1"/>
          </p:cNvSpPr>
          <p:nvPr/>
        </p:nvSpPr>
        <p:spPr bwMode="auto">
          <a:xfrm>
            <a:off x="1606420" y="1020482"/>
            <a:ext cx="60524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ARITHMETIC OPERATIONS</a:t>
            </a:r>
          </a:p>
        </p:txBody>
      </p:sp>
      <p:sp>
        <p:nvSpPr>
          <p:cNvPr id="63492" name="Text Box 4">
            <a:extLst>
              <a:ext uri="{FF2B5EF4-FFF2-40B4-BE49-F238E27FC236}">
                <a16:creationId xmlns:a16="http://schemas.microsoft.com/office/drawing/2014/main" id="{E7C3CA47-496D-CA6F-C1A7-B8C6C74A6FB6}"/>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endParaRPr lang="en-US" altLang="en-US" sz="1800" baseline="0"/>
          </a:p>
        </p:txBody>
      </p:sp>
      <p:sp>
        <p:nvSpPr>
          <p:cNvPr id="1189893" name="Rectangle 5">
            <a:extLst>
              <a:ext uri="{FF2B5EF4-FFF2-40B4-BE49-F238E27FC236}">
                <a16:creationId xmlns:a16="http://schemas.microsoft.com/office/drawing/2014/main" id="{CF21BCB5-623B-D23A-20B9-8F7EEFE8B0DD}"/>
              </a:ext>
            </a:extLst>
          </p:cNvPr>
          <p:cNvSpPr>
            <a:spLocks noChangeArrowheads="1"/>
          </p:cNvSpPr>
          <p:nvPr/>
        </p:nvSpPr>
        <p:spPr bwMode="auto">
          <a:xfrm>
            <a:off x="1524000" y="1789923"/>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t>Arithmetic operations involve adding, subtracting, multiplying, and dividing. We can apply these operations to integers and floating-point numbers.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a:extLst>
              <a:ext uri="{FF2B5EF4-FFF2-40B4-BE49-F238E27FC236}">
                <a16:creationId xmlns:a16="http://schemas.microsoft.com/office/drawing/2014/main" id="{E162F7CD-3827-C13E-09DD-D9FAD0FFED95}"/>
              </a:ext>
            </a:extLst>
          </p:cNvPr>
          <p:cNvSpPr txBox="1">
            <a:spLocks noChangeArrowheads="1"/>
          </p:cNvSpPr>
          <p:nvPr/>
        </p:nvSpPr>
        <p:spPr bwMode="auto">
          <a:xfrm>
            <a:off x="1453853" y="719343"/>
            <a:ext cx="77871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4400" b="0" baseline="0" dirty="0">
                <a:solidFill>
                  <a:schemeClr val="accent6"/>
                </a:solidFill>
                <a:latin typeface="Calibri Light" panose="020F0302020204030204" pitchFamily="34" charset="0"/>
                <a:cs typeface="Calibri Light" panose="020F0302020204030204" pitchFamily="34" charset="0"/>
              </a:rPr>
              <a:t>Arithmetic operations on integers</a:t>
            </a:r>
          </a:p>
        </p:txBody>
      </p:sp>
      <p:sp>
        <p:nvSpPr>
          <p:cNvPr id="65540" name="Rectangle 4">
            <a:extLst>
              <a:ext uri="{FF2B5EF4-FFF2-40B4-BE49-F238E27FC236}">
                <a16:creationId xmlns:a16="http://schemas.microsoft.com/office/drawing/2014/main" id="{5BC3A146-B35D-69B3-40D9-1D2A11422F79}"/>
              </a:ext>
            </a:extLst>
          </p:cNvPr>
          <p:cNvSpPr>
            <a:spLocks noChangeArrowheads="1"/>
          </p:cNvSpPr>
          <p:nvPr/>
        </p:nvSpPr>
        <p:spPr bwMode="auto">
          <a:xfrm>
            <a:off x="1453853" y="1488784"/>
            <a:ext cx="9024425" cy="35394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2800" b="0" baseline="0" dirty="0"/>
              <a:t>All arithmetic operations such as addition, subtraction, multiplication, and division can be applied to integers. Although multiplication (division) of integers can be implemented using repeated addition (subtraction), the procedure is not efficient. There are more efficient procedures for multiplication and division, such as </a:t>
            </a:r>
            <a:r>
              <a:rPr lang="en-US" altLang="en-US" sz="2800" baseline="0" dirty="0">
                <a:solidFill>
                  <a:schemeClr val="folHlink"/>
                </a:solidFill>
              </a:rPr>
              <a:t>Booth</a:t>
            </a:r>
            <a:r>
              <a:rPr lang="en-US" altLang="en-US" sz="2800" b="0" baseline="0" dirty="0"/>
              <a:t> </a:t>
            </a:r>
            <a:r>
              <a:rPr lang="en-US" altLang="en-US" sz="2800" baseline="0" dirty="0">
                <a:solidFill>
                  <a:schemeClr val="folHlink"/>
                </a:solidFill>
              </a:rPr>
              <a:t>procedures</a:t>
            </a:r>
            <a:r>
              <a:rPr lang="en-US" altLang="en-US" sz="2800" b="0" baseline="0" dirty="0"/>
              <a:t>, but these are beyond the scope of this book. For this reason, we only discuss addition and subtraction of integers here.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BE522D36-BC57-FAB2-0596-B1DEBF3F2D40}"/>
              </a:ext>
            </a:extLst>
          </p:cNvPr>
          <p:cNvSpPr>
            <a:spLocks noChangeArrowheads="1"/>
          </p:cNvSpPr>
          <p:nvPr/>
        </p:nvSpPr>
        <p:spPr bwMode="auto">
          <a:xfrm>
            <a:off x="1638300" y="597160"/>
            <a:ext cx="8444132"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3600" b="0" baseline="0" dirty="0">
                <a:solidFill>
                  <a:schemeClr val="accent6"/>
                </a:solidFill>
                <a:latin typeface="Calibri Light" panose="020F0302020204030204" pitchFamily="34" charset="0"/>
                <a:cs typeface="Calibri Light" panose="020F0302020204030204" pitchFamily="34" charset="0"/>
              </a:rPr>
              <a:t>Two’s complement integers</a:t>
            </a:r>
          </a:p>
        </p:txBody>
      </p:sp>
      <p:sp>
        <p:nvSpPr>
          <p:cNvPr id="67588" name="Rectangle 6">
            <a:extLst>
              <a:ext uri="{FF2B5EF4-FFF2-40B4-BE49-F238E27FC236}">
                <a16:creationId xmlns:a16="http://schemas.microsoft.com/office/drawing/2014/main" id="{E613F186-CAC9-38D2-E7E9-883E948D906D}"/>
              </a:ext>
            </a:extLst>
          </p:cNvPr>
          <p:cNvSpPr>
            <a:spLocks noChangeArrowheads="1"/>
          </p:cNvSpPr>
          <p:nvPr/>
        </p:nvSpPr>
        <p:spPr bwMode="auto">
          <a:xfrm>
            <a:off x="1638300" y="1130559"/>
            <a:ext cx="891540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endParaRPr lang="en-US" altLang="en-US" sz="2800" b="0" baseline="0" dirty="0"/>
          </a:p>
          <a:p>
            <a:pPr algn="just"/>
            <a:r>
              <a:rPr lang="en-US" altLang="en-US" sz="2800" b="0" baseline="0" dirty="0"/>
              <a:t>When the subtraction operation is encountered, the computer simply changes it to an addition operation, but makes two’s complement of the second number. In other words:</a:t>
            </a:r>
          </a:p>
        </p:txBody>
      </p:sp>
      <p:pic>
        <p:nvPicPr>
          <p:cNvPr id="4" name="Picture 3">
            <a:extLst>
              <a:ext uri="{FF2B5EF4-FFF2-40B4-BE49-F238E27FC236}">
                <a16:creationId xmlns:a16="http://schemas.microsoft.com/office/drawing/2014/main" id="{F59F881F-FA42-4F70-EA51-3EF0F79DEA2A}"/>
              </a:ext>
            </a:extLst>
          </p:cNvPr>
          <p:cNvPicPr>
            <a:picLocks noChangeAspect="1"/>
          </p:cNvPicPr>
          <p:nvPr/>
        </p:nvPicPr>
        <p:blipFill>
          <a:blip r:embed="rId3"/>
          <a:stretch>
            <a:fillRect/>
          </a:stretch>
        </p:blipFill>
        <p:spPr>
          <a:xfrm>
            <a:off x="1518725" y="3255954"/>
            <a:ext cx="8563707" cy="105507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CEE2BB41-844E-374D-8FAC-260906349B44}"/>
              </a:ext>
            </a:extLst>
          </p:cNvPr>
          <p:cNvSpPr>
            <a:spLocks noChangeArrowheads="1"/>
          </p:cNvSpPr>
          <p:nvPr/>
        </p:nvSpPr>
        <p:spPr bwMode="auto">
          <a:xfrm>
            <a:off x="1638300" y="534955"/>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2800" b="0" baseline="0" dirty="0"/>
              <a:t>We should remember that we add integers column by column. The following table shows the sum and carry (C).</a:t>
            </a:r>
          </a:p>
        </p:txBody>
      </p:sp>
      <p:pic>
        <p:nvPicPr>
          <p:cNvPr id="3" name="Picture 2">
            <a:extLst>
              <a:ext uri="{FF2B5EF4-FFF2-40B4-BE49-F238E27FC236}">
                <a16:creationId xmlns:a16="http://schemas.microsoft.com/office/drawing/2014/main" id="{D32D4675-69C9-9DB1-3E4C-9BD23498F84A}"/>
              </a:ext>
            </a:extLst>
          </p:cNvPr>
          <p:cNvPicPr>
            <a:picLocks noChangeAspect="1"/>
          </p:cNvPicPr>
          <p:nvPr/>
        </p:nvPicPr>
        <p:blipFill>
          <a:blip r:embed="rId3"/>
          <a:stretch>
            <a:fillRect/>
          </a:stretch>
        </p:blipFill>
        <p:spPr>
          <a:xfrm>
            <a:off x="1294228" y="2066658"/>
            <a:ext cx="8665698" cy="241964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BB8B2-52A7-C01B-D92F-6C0BC9FDC17A}"/>
              </a:ext>
            </a:extLst>
          </p:cNvPr>
          <p:cNvPicPr>
            <a:picLocks noChangeAspect="1"/>
          </p:cNvPicPr>
          <p:nvPr/>
        </p:nvPicPr>
        <p:blipFill>
          <a:blip r:embed="rId3"/>
          <a:stretch>
            <a:fillRect/>
          </a:stretch>
        </p:blipFill>
        <p:spPr>
          <a:xfrm>
            <a:off x="1826113" y="886265"/>
            <a:ext cx="8640250" cy="46704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Line 5">
            <a:extLst>
              <a:ext uri="{FF2B5EF4-FFF2-40B4-BE49-F238E27FC236}">
                <a16:creationId xmlns:a16="http://schemas.microsoft.com/office/drawing/2014/main" id="{B4ADA451-B5BC-B65B-49E9-A7B3B316F0C4}"/>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3628F499-FAE8-982E-A277-FDC5DEDB13DD}"/>
              </a:ext>
            </a:extLst>
          </p:cNvPr>
          <p:cNvPicPr>
            <a:picLocks noChangeAspect="1"/>
          </p:cNvPicPr>
          <p:nvPr/>
        </p:nvPicPr>
        <p:blipFill>
          <a:blip r:embed="rId3"/>
          <a:stretch>
            <a:fillRect/>
          </a:stretch>
        </p:blipFill>
        <p:spPr>
          <a:xfrm>
            <a:off x="1885071" y="1026943"/>
            <a:ext cx="9284677" cy="43328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Line 5">
            <a:extLst>
              <a:ext uri="{FF2B5EF4-FFF2-40B4-BE49-F238E27FC236}">
                <a16:creationId xmlns:a16="http://schemas.microsoft.com/office/drawing/2014/main" id="{215A911C-F49C-DB5C-BA40-157B39364BA9}"/>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0AEDDBD0-8DD7-95B3-14B6-90063EB0585C}"/>
              </a:ext>
            </a:extLst>
          </p:cNvPr>
          <p:cNvPicPr>
            <a:picLocks noChangeAspect="1"/>
          </p:cNvPicPr>
          <p:nvPr/>
        </p:nvPicPr>
        <p:blipFill>
          <a:blip r:embed="rId3"/>
          <a:stretch>
            <a:fillRect/>
          </a:stretch>
        </p:blipFill>
        <p:spPr>
          <a:xfrm>
            <a:off x="1631852" y="815926"/>
            <a:ext cx="9777046" cy="450166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Line 5">
            <a:extLst>
              <a:ext uri="{FF2B5EF4-FFF2-40B4-BE49-F238E27FC236}">
                <a16:creationId xmlns:a16="http://schemas.microsoft.com/office/drawing/2014/main" id="{EEFFBFBD-42A3-DC70-9672-6593AFEDD8FC}"/>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4E19A6B4-E228-19AC-C469-A31C86FC143B}"/>
              </a:ext>
            </a:extLst>
          </p:cNvPr>
          <p:cNvPicPr>
            <a:picLocks noChangeAspect="1"/>
          </p:cNvPicPr>
          <p:nvPr/>
        </p:nvPicPr>
        <p:blipFill>
          <a:blip r:embed="rId3"/>
          <a:stretch>
            <a:fillRect/>
          </a:stretch>
        </p:blipFill>
        <p:spPr>
          <a:xfrm>
            <a:off x="1899138" y="900332"/>
            <a:ext cx="8145194" cy="1519311"/>
          </a:xfrm>
          <a:prstGeom prst="rect">
            <a:avLst/>
          </a:prstGeom>
        </p:spPr>
      </p:pic>
      <p:pic>
        <p:nvPicPr>
          <p:cNvPr id="5" name="Picture 4">
            <a:extLst>
              <a:ext uri="{FF2B5EF4-FFF2-40B4-BE49-F238E27FC236}">
                <a16:creationId xmlns:a16="http://schemas.microsoft.com/office/drawing/2014/main" id="{01482D3C-E0CA-6FBC-94B2-7F48D5646FE1}"/>
              </a:ext>
            </a:extLst>
          </p:cNvPr>
          <p:cNvPicPr>
            <a:picLocks noChangeAspect="1"/>
          </p:cNvPicPr>
          <p:nvPr/>
        </p:nvPicPr>
        <p:blipFill>
          <a:blip r:embed="rId4"/>
          <a:stretch>
            <a:fillRect/>
          </a:stretch>
        </p:blipFill>
        <p:spPr>
          <a:xfrm>
            <a:off x="1899138" y="2546252"/>
            <a:ext cx="8046720" cy="316523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Line 5">
            <a:extLst>
              <a:ext uri="{FF2B5EF4-FFF2-40B4-BE49-F238E27FC236}">
                <a16:creationId xmlns:a16="http://schemas.microsoft.com/office/drawing/2014/main" id="{52F38BB6-E886-960D-BFFD-3D4E3C635649}"/>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 name="Picture 3">
            <a:extLst>
              <a:ext uri="{FF2B5EF4-FFF2-40B4-BE49-F238E27FC236}">
                <a16:creationId xmlns:a16="http://schemas.microsoft.com/office/drawing/2014/main" id="{E34FC407-B833-4AAD-B5A1-16EDAF75A399}"/>
              </a:ext>
            </a:extLst>
          </p:cNvPr>
          <p:cNvPicPr>
            <a:picLocks noChangeAspect="1"/>
          </p:cNvPicPr>
          <p:nvPr/>
        </p:nvPicPr>
        <p:blipFill>
          <a:blip r:embed="rId3"/>
          <a:stretch>
            <a:fillRect/>
          </a:stretch>
        </p:blipFill>
        <p:spPr>
          <a:xfrm>
            <a:off x="1645919" y="815926"/>
            <a:ext cx="9200271" cy="437505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Line 5">
            <a:extLst>
              <a:ext uri="{FF2B5EF4-FFF2-40B4-BE49-F238E27FC236}">
                <a16:creationId xmlns:a16="http://schemas.microsoft.com/office/drawing/2014/main" id="{A77038C4-EB68-E47C-959A-CA06AE8B5EA1}"/>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0FC5F705-5106-9034-D527-358DA2E8650B}"/>
              </a:ext>
            </a:extLst>
          </p:cNvPr>
          <p:cNvPicPr>
            <a:picLocks noChangeAspect="1"/>
          </p:cNvPicPr>
          <p:nvPr/>
        </p:nvPicPr>
        <p:blipFill>
          <a:blip r:embed="rId3"/>
          <a:stretch>
            <a:fillRect/>
          </a:stretch>
        </p:blipFill>
        <p:spPr>
          <a:xfrm>
            <a:off x="1899137" y="773723"/>
            <a:ext cx="9045527" cy="46423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963588B2-51A5-94B9-40BE-AB5A930720FF}"/>
              </a:ext>
            </a:extLst>
          </p:cNvPr>
          <p:cNvSpPr txBox="1">
            <a:spLocks noChangeArrowheads="1"/>
          </p:cNvSpPr>
          <p:nvPr/>
        </p:nvSpPr>
        <p:spPr bwMode="auto">
          <a:xfrm>
            <a:off x="1524001" y="0"/>
            <a:ext cx="72964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4400" b="0" baseline="0" dirty="0">
                <a:solidFill>
                  <a:schemeClr val="accent6"/>
                </a:solidFill>
                <a:latin typeface="Calibri Light" panose="020F0302020204030204" pitchFamily="34" charset="0"/>
                <a:cs typeface="Calibri Light" panose="020F0302020204030204" pitchFamily="34" charset="0"/>
              </a:rPr>
              <a:t>Logic operations at bit level</a:t>
            </a:r>
          </a:p>
        </p:txBody>
      </p:sp>
      <p:sp>
        <p:nvSpPr>
          <p:cNvPr id="10243" name="Rectangle 4">
            <a:extLst>
              <a:ext uri="{FF2B5EF4-FFF2-40B4-BE49-F238E27FC236}">
                <a16:creationId xmlns:a16="http://schemas.microsoft.com/office/drawing/2014/main" id="{036D3F6A-D574-9F46-66E1-7FAF3F0AAADF}"/>
              </a:ext>
            </a:extLst>
          </p:cNvPr>
          <p:cNvSpPr>
            <a:spLocks noChangeArrowheads="1"/>
          </p:cNvSpPr>
          <p:nvPr/>
        </p:nvSpPr>
        <p:spPr bwMode="auto">
          <a:xfrm>
            <a:off x="1600200" y="685801"/>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A bit can take one of the two values: 0 or 1. If we interpret 0 as the value </a:t>
            </a:r>
            <a:r>
              <a:rPr lang="en-US" altLang="en-US" sz="2800" b="0" i="1" baseline="0" dirty="0"/>
              <a:t>false</a:t>
            </a:r>
            <a:r>
              <a:rPr lang="en-US" altLang="en-US" sz="2800" b="0" baseline="0" dirty="0"/>
              <a:t> and 1 as the value </a:t>
            </a:r>
            <a:r>
              <a:rPr lang="en-US" altLang="en-US" sz="2800" b="0" i="1" baseline="0" dirty="0"/>
              <a:t>true</a:t>
            </a:r>
            <a:r>
              <a:rPr lang="en-US" altLang="en-US" sz="2800" b="0" baseline="0" dirty="0"/>
              <a:t>, we can apply the operations defined in Boolean algebra to manipulate bits. </a:t>
            </a:r>
            <a:r>
              <a:rPr lang="en-US" altLang="en-US" sz="2800" baseline="0" dirty="0"/>
              <a:t>Boolean algebra</a:t>
            </a:r>
            <a:r>
              <a:rPr lang="en-US" altLang="en-US" sz="2800" b="0" baseline="0" dirty="0"/>
              <a:t>, named in honor of George Boole, belongs to a special field of mathematics called logic. Boolean algebra and its application to building logic circuits in computers are briefly discussed in Appendix E. In this section, we show briefly four bit-level operations that are used to manipulate bits: </a:t>
            </a:r>
            <a:r>
              <a:rPr lang="en-US" altLang="en-US" sz="2800" baseline="0" dirty="0"/>
              <a:t>NOT</a:t>
            </a:r>
            <a:r>
              <a:rPr lang="en-US" altLang="en-US" sz="2800" b="0" baseline="0" dirty="0"/>
              <a:t>, </a:t>
            </a:r>
            <a:r>
              <a:rPr lang="en-US" altLang="en-US" sz="2800" baseline="0" dirty="0"/>
              <a:t>AND</a:t>
            </a:r>
            <a:r>
              <a:rPr lang="en-US" altLang="en-US" sz="2800" b="0" baseline="0" dirty="0"/>
              <a:t>, </a:t>
            </a:r>
            <a:r>
              <a:rPr lang="en-US" altLang="en-US" sz="2800" baseline="0" dirty="0"/>
              <a:t>OR</a:t>
            </a:r>
            <a:r>
              <a:rPr lang="en-US" altLang="en-US" sz="2800" b="0" baseline="0" dirty="0"/>
              <a:t>, and </a:t>
            </a:r>
            <a:r>
              <a:rPr lang="en-US" altLang="en-US" sz="2800" baseline="0" dirty="0"/>
              <a:t>XOR</a:t>
            </a:r>
            <a:r>
              <a:rPr lang="en-US" altLang="en-US" sz="2800" b="0" baseline="0" dirty="0"/>
              <a:t>.</a:t>
            </a:r>
          </a:p>
        </p:txBody>
      </p:sp>
      <p:pic>
        <p:nvPicPr>
          <p:cNvPr id="3" name="Picture 2">
            <a:extLst>
              <a:ext uri="{FF2B5EF4-FFF2-40B4-BE49-F238E27FC236}">
                <a16:creationId xmlns:a16="http://schemas.microsoft.com/office/drawing/2014/main" id="{894E5A71-C95A-7F65-8BDB-36A35980A29F}"/>
              </a:ext>
            </a:extLst>
          </p:cNvPr>
          <p:cNvPicPr>
            <a:picLocks noChangeAspect="1"/>
          </p:cNvPicPr>
          <p:nvPr/>
        </p:nvPicPr>
        <p:blipFill>
          <a:blip r:embed="rId3"/>
          <a:stretch>
            <a:fillRect/>
          </a:stretch>
        </p:blipFill>
        <p:spPr>
          <a:xfrm>
            <a:off x="1983545" y="4895556"/>
            <a:ext cx="7541933" cy="105507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41BCB-9EB8-D043-007E-C515F4CCB979}"/>
              </a:ext>
            </a:extLst>
          </p:cNvPr>
          <p:cNvPicPr>
            <a:picLocks noChangeAspect="1"/>
          </p:cNvPicPr>
          <p:nvPr/>
        </p:nvPicPr>
        <p:blipFill>
          <a:blip r:embed="rId3"/>
          <a:stretch>
            <a:fillRect/>
          </a:stretch>
        </p:blipFill>
        <p:spPr>
          <a:xfrm>
            <a:off x="1716258" y="1575583"/>
            <a:ext cx="9453490" cy="21523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a:extLst>
              <a:ext uri="{FF2B5EF4-FFF2-40B4-BE49-F238E27FC236}">
                <a16:creationId xmlns:a16="http://schemas.microsoft.com/office/drawing/2014/main" id="{971A58F7-CF17-280D-8941-33FE5E2E6DFD}"/>
              </a:ext>
            </a:extLst>
          </p:cNvPr>
          <p:cNvSpPr>
            <a:spLocks noChangeArrowheads="1"/>
          </p:cNvSpPr>
          <p:nvPr/>
        </p:nvSpPr>
        <p:spPr bwMode="auto">
          <a:xfrm>
            <a:off x="1600200" y="581552"/>
            <a:ext cx="82296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3200" b="0" baseline="0" dirty="0">
                <a:solidFill>
                  <a:schemeClr val="accent6"/>
                </a:solidFill>
                <a:latin typeface="Calibri Light" panose="020F0302020204030204" pitchFamily="34" charset="0"/>
                <a:cs typeface="Calibri Light" panose="020F0302020204030204" pitchFamily="34" charset="0"/>
              </a:rPr>
              <a:t>Sign-and-magnitude integers</a:t>
            </a:r>
          </a:p>
        </p:txBody>
      </p:sp>
      <p:sp>
        <p:nvSpPr>
          <p:cNvPr id="86020" name="Rectangle 3">
            <a:extLst>
              <a:ext uri="{FF2B5EF4-FFF2-40B4-BE49-F238E27FC236}">
                <a16:creationId xmlns:a16="http://schemas.microsoft.com/office/drawing/2014/main" id="{9E88382A-C792-7B02-8E94-BC9A81F6C0AD}"/>
              </a:ext>
            </a:extLst>
          </p:cNvPr>
          <p:cNvSpPr>
            <a:spLocks noChangeArrowheads="1"/>
          </p:cNvSpPr>
          <p:nvPr/>
        </p:nvSpPr>
        <p:spPr bwMode="auto">
          <a:xfrm>
            <a:off x="1600200" y="1166327"/>
            <a:ext cx="8915400" cy="35394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endParaRPr lang="en-US" altLang="en-US" sz="2800" b="0" baseline="0" dirty="0"/>
          </a:p>
          <a:p>
            <a:r>
              <a:rPr lang="en-US" altLang="en-US" sz="2800" b="0" baseline="0" dirty="0"/>
              <a:t>Addition and subtraction for integers in sign-and-magnitude representation looks very complex. We have four different combination of signs (two signs, each of two values) for addition, and four different conditions for subtraction. This means that we need to consider eight different situations. However, if we first check the signs, we can reduce these cases, as shown in Figure 4.7.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5AEE63-155D-CC08-58C9-499E078B6888}"/>
              </a:ext>
            </a:extLst>
          </p:cNvPr>
          <p:cNvPicPr>
            <a:picLocks noChangeAspect="1"/>
          </p:cNvPicPr>
          <p:nvPr/>
        </p:nvPicPr>
        <p:blipFill>
          <a:blip r:embed="rId3"/>
          <a:stretch>
            <a:fillRect/>
          </a:stretch>
        </p:blipFill>
        <p:spPr>
          <a:xfrm>
            <a:off x="1463040" y="136525"/>
            <a:ext cx="8581292" cy="62198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Line 5">
            <a:extLst>
              <a:ext uri="{FF2B5EF4-FFF2-40B4-BE49-F238E27FC236}">
                <a16:creationId xmlns:a16="http://schemas.microsoft.com/office/drawing/2014/main" id="{06DA7749-A6D6-5C52-0A40-B229FBD3A024}"/>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E0DECE29-4E45-B990-8C52-7B83C1EC1058}"/>
              </a:ext>
            </a:extLst>
          </p:cNvPr>
          <p:cNvPicPr>
            <a:picLocks noChangeAspect="1"/>
          </p:cNvPicPr>
          <p:nvPr/>
        </p:nvPicPr>
        <p:blipFill>
          <a:blip r:embed="rId3"/>
          <a:stretch>
            <a:fillRect/>
          </a:stretch>
        </p:blipFill>
        <p:spPr>
          <a:xfrm>
            <a:off x="1420837" y="534572"/>
            <a:ext cx="9397218" cy="545826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Line 5">
            <a:extLst>
              <a:ext uri="{FF2B5EF4-FFF2-40B4-BE49-F238E27FC236}">
                <a16:creationId xmlns:a16="http://schemas.microsoft.com/office/drawing/2014/main" id="{31D9893A-80C1-62ED-3605-B6233BD3F5B3}"/>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850497B2-A770-FF23-8294-D1B04F70DED9}"/>
              </a:ext>
            </a:extLst>
          </p:cNvPr>
          <p:cNvPicPr>
            <a:picLocks noChangeAspect="1"/>
          </p:cNvPicPr>
          <p:nvPr/>
        </p:nvPicPr>
        <p:blipFill>
          <a:blip r:embed="rId3"/>
          <a:stretch>
            <a:fillRect/>
          </a:stretch>
        </p:blipFill>
        <p:spPr>
          <a:xfrm>
            <a:off x="1491175" y="590843"/>
            <a:ext cx="9467557" cy="512064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2">
            <a:extLst>
              <a:ext uri="{FF2B5EF4-FFF2-40B4-BE49-F238E27FC236}">
                <a16:creationId xmlns:a16="http://schemas.microsoft.com/office/drawing/2014/main" id="{2BE8BB86-99DC-1BE4-A475-3B7F2F3E63D4}"/>
              </a:ext>
            </a:extLst>
          </p:cNvPr>
          <p:cNvSpPr txBox="1">
            <a:spLocks noChangeArrowheads="1"/>
          </p:cNvSpPr>
          <p:nvPr/>
        </p:nvSpPr>
        <p:spPr bwMode="auto">
          <a:xfrm>
            <a:off x="1524001" y="466530"/>
            <a:ext cx="75173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4400" baseline="0" dirty="0">
                <a:solidFill>
                  <a:schemeClr val="accent6"/>
                </a:solidFill>
                <a:latin typeface="Calibri Light" panose="020F0302020204030204" pitchFamily="34" charset="0"/>
                <a:cs typeface="Calibri Light" panose="020F0302020204030204" pitchFamily="34" charset="0"/>
              </a:rPr>
              <a:t>Arithmetic operations on reals</a:t>
            </a:r>
          </a:p>
        </p:txBody>
      </p:sp>
      <p:sp>
        <p:nvSpPr>
          <p:cNvPr id="94212" name="Rectangle 3">
            <a:extLst>
              <a:ext uri="{FF2B5EF4-FFF2-40B4-BE49-F238E27FC236}">
                <a16:creationId xmlns:a16="http://schemas.microsoft.com/office/drawing/2014/main" id="{D5DEA1F7-7597-098B-0904-E8D753888B48}"/>
              </a:ext>
            </a:extLst>
          </p:cNvPr>
          <p:cNvSpPr>
            <a:spLocks noChangeArrowheads="1"/>
          </p:cNvSpPr>
          <p:nvPr/>
        </p:nvSpPr>
        <p:spPr bwMode="auto">
          <a:xfrm>
            <a:off x="1524001" y="1446550"/>
            <a:ext cx="8915400" cy="436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2800" b="0" baseline="0" dirty="0"/>
              <a:t>All arithmetic operations such as addition, subtraction, multiplication, and division can be applied to reals stored in floating-point format. Multiplication of two reals involves multiplication of two integers in sign-and-magnitude representation. Division of two reals involves division of two integers in sign-and-magnitude representations. Since we did not discuss the multiplication or division of integers in sign-and magnitude representation, we will not discuss the multiplication and division of reals, and only show addition and subtractions for reals.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1">
            <a:extLst>
              <a:ext uri="{FF2B5EF4-FFF2-40B4-BE49-F238E27FC236}">
                <a16:creationId xmlns:a16="http://schemas.microsoft.com/office/drawing/2014/main" id="{960043CD-667D-0E02-C74D-209C50245D77}"/>
              </a:ext>
            </a:extLst>
          </p:cNvPr>
          <p:cNvSpPr>
            <a:spLocks noGrp="1"/>
          </p:cNvSpPr>
          <p:nvPr>
            <p:ph type="sldNum" sz="quarter" idx="4294967295"/>
          </p:nvPr>
        </p:nvSpPr>
        <p:spPr>
          <a:xfrm>
            <a:off x="838200" y="6356350"/>
            <a:ext cx="2743200" cy="365125"/>
          </a:xfrm>
          <a:noFill/>
        </p:spPr>
        <p:txBody>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r>
              <a:rPr lang="en-US" altLang="en-US" sz="1200" baseline="0">
                <a:solidFill>
                  <a:schemeClr val="bg2"/>
                </a:solidFill>
                <a:latin typeface="Arial" panose="020B0604020202020204" pitchFamily="34" charset="0"/>
              </a:rPr>
              <a:t>4.</a:t>
            </a:r>
            <a:fld id="{165E832A-FBC2-4E9B-B1B3-56C08F3F2C1D}" type="slidenum">
              <a:rPr lang="en-US" altLang="en-US" sz="1200" baseline="0">
                <a:solidFill>
                  <a:schemeClr val="bg2"/>
                </a:solidFill>
                <a:latin typeface="Arial" panose="020B0604020202020204" pitchFamily="34" charset="0"/>
              </a:rPr>
              <a:pPr/>
              <a:t>46</a:t>
            </a:fld>
            <a:endParaRPr lang="en-US" altLang="en-US" sz="1200" baseline="0">
              <a:solidFill>
                <a:schemeClr val="bg2"/>
              </a:solidFill>
              <a:latin typeface="Arial" panose="020B0604020202020204" pitchFamily="34" charset="0"/>
            </a:endParaRPr>
          </a:p>
        </p:txBody>
      </p:sp>
      <p:sp>
        <p:nvSpPr>
          <p:cNvPr id="96259" name="Rectangle 2">
            <a:extLst>
              <a:ext uri="{FF2B5EF4-FFF2-40B4-BE49-F238E27FC236}">
                <a16:creationId xmlns:a16="http://schemas.microsoft.com/office/drawing/2014/main" id="{381C93F7-26BE-8C9B-9D1C-AEA9A8B6B1E8}"/>
              </a:ext>
            </a:extLst>
          </p:cNvPr>
          <p:cNvSpPr>
            <a:spLocks noChangeArrowheads="1"/>
          </p:cNvSpPr>
          <p:nvPr/>
        </p:nvSpPr>
        <p:spPr bwMode="auto">
          <a:xfrm>
            <a:off x="1506894" y="577277"/>
            <a:ext cx="8229600"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4400" baseline="0" dirty="0">
                <a:solidFill>
                  <a:schemeClr val="accent6"/>
                </a:solidFill>
                <a:latin typeface="+mj-lt"/>
              </a:rPr>
              <a:t>Addition and subtraction of reals</a:t>
            </a:r>
          </a:p>
        </p:txBody>
      </p:sp>
      <p:sp>
        <p:nvSpPr>
          <p:cNvPr id="96260" name="Rectangle 3">
            <a:extLst>
              <a:ext uri="{FF2B5EF4-FFF2-40B4-BE49-F238E27FC236}">
                <a16:creationId xmlns:a16="http://schemas.microsoft.com/office/drawing/2014/main" id="{544DE520-9A2E-16E9-3BD4-3101CF566530}"/>
              </a:ext>
            </a:extLst>
          </p:cNvPr>
          <p:cNvSpPr>
            <a:spLocks noChangeArrowheads="1"/>
          </p:cNvSpPr>
          <p:nvPr/>
        </p:nvSpPr>
        <p:spPr bwMode="auto">
          <a:xfrm>
            <a:off x="1506894" y="1346718"/>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Addition and subtraction of real numbers stored in floating-point numbers is reduced to addition and subtraction of two integers stored in sign-and-magnitude (combination of sign and mantissa) after the alignment of decimal points. Figure 4.8 shows a simplified version of the procedure (there are some special cases that we have ignored).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Line 5">
            <a:extLst>
              <a:ext uri="{FF2B5EF4-FFF2-40B4-BE49-F238E27FC236}">
                <a16:creationId xmlns:a16="http://schemas.microsoft.com/office/drawing/2014/main" id="{E4468239-9264-BD6A-4CA8-191248C1E464}"/>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908F9878-85DE-0093-0BA8-8BDC16565A5A}"/>
              </a:ext>
            </a:extLst>
          </p:cNvPr>
          <p:cNvPicPr>
            <a:picLocks noChangeAspect="1"/>
          </p:cNvPicPr>
          <p:nvPr/>
        </p:nvPicPr>
        <p:blipFill>
          <a:blip r:embed="rId3"/>
          <a:stretch>
            <a:fillRect/>
          </a:stretch>
        </p:blipFill>
        <p:spPr>
          <a:xfrm>
            <a:off x="1589650" y="900333"/>
            <a:ext cx="9397218" cy="388268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236FF-9EA6-EDC4-635F-7B69C8A4450D}"/>
              </a:ext>
            </a:extLst>
          </p:cNvPr>
          <p:cNvPicPr>
            <a:picLocks noChangeAspect="1"/>
          </p:cNvPicPr>
          <p:nvPr/>
        </p:nvPicPr>
        <p:blipFill>
          <a:blip r:embed="rId3"/>
          <a:stretch>
            <a:fillRect/>
          </a:stretch>
        </p:blipFill>
        <p:spPr>
          <a:xfrm>
            <a:off x="1505243" y="604911"/>
            <a:ext cx="9411286" cy="3010486"/>
          </a:xfrm>
          <a:prstGeom prst="rect">
            <a:avLst/>
          </a:prstGeom>
        </p:spPr>
      </p:pic>
      <p:pic>
        <p:nvPicPr>
          <p:cNvPr id="5" name="Picture 4">
            <a:extLst>
              <a:ext uri="{FF2B5EF4-FFF2-40B4-BE49-F238E27FC236}">
                <a16:creationId xmlns:a16="http://schemas.microsoft.com/office/drawing/2014/main" id="{9A7F9C7C-49F5-DDE3-D74A-28D325556B2B}"/>
              </a:ext>
            </a:extLst>
          </p:cNvPr>
          <p:cNvPicPr>
            <a:picLocks noChangeAspect="1"/>
          </p:cNvPicPr>
          <p:nvPr/>
        </p:nvPicPr>
        <p:blipFill>
          <a:blip r:embed="rId4"/>
          <a:stretch>
            <a:fillRect/>
          </a:stretch>
        </p:blipFill>
        <p:spPr>
          <a:xfrm>
            <a:off x="1505243" y="3429000"/>
            <a:ext cx="9181514" cy="242316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Line 5">
            <a:extLst>
              <a:ext uri="{FF2B5EF4-FFF2-40B4-BE49-F238E27FC236}">
                <a16:creationId xmlns:a16="http://schemas.microsoft.com/office/drawing/2014/main" id="{2BA2D01E-4AAE-F30E-6C3F-1615C591A060}"/>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1E4DB20A-6CD5-94A0-FDDE-147E00D63D40}"/>
              </a:ext>
            </a:extLst>
          </p:cNvPr>
          <p:cNvPicPr>
            <a:picLocks noChangeAspect="1"/>
          </p:cNvPicPr>
          <p:nvPr/>
        </p:nvPicPr>
        <p:blipFill>
          <a:blip r:embed="rId3"/>
          <a:stretch>
            <a:fillRect/>
          </a:stretch>
        </p:blipFill>
        <p:spPr>
          <a:xfrm>
            <a:off x="1575582" y="984739"/>
            <a:ext cx="9692640" cy="40374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3" name="Straight Connector 5">
            <a:extLst>
              <a:ext uri="{FF2B5EF4-FFF2-40B4-BE49-F238E27FC236}">
                <a16:creationId xmlns:a16="http://schemas.microsoft.com/office/drawing/2014/main" id="{59FDC803-F1F6-3699-664F-24A285D28E49}"/>
              </a:ext>
            </a:extLst>
          </p:cNvPr>
          <p:cNvCxnSpPr>
            <a:cxnSpLocks noChangeShapeType="1"/>
          </p:cNvCxnSpPr>
          <p:nvPr/>
        </p:nvCxnSpPr>
        <p:spPr bwMode="auto">
          <a:xfrm>
            <a:off x="6400801" y="8153400"/>
            <a:ext cx="8023225" cy="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AAE225C3-290D-45C7-80AC-7253820C8428}"/>
              </a:ext>
            </a:extLst>
          </p:cNvPr>
          <p:cNvPicPr>
            <a:picLocks noChangeAspect="1"/>
          </p:cNvPicPr>
          <p:nvPr/>
        </p:nvPicPr>
        <p:blipFill>
          <a:blip r:embed="rId3"/>
          <a:stretch>
            <a:fillRect/>
          </a:stretch>
        </p:blipFill>
        <p:spPr>
          <a:xfrm>
            <a:off x="1445095" y="548645"/>
            <a:ext cx="9288554" cy="541605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Line 5">
            <a:extLst>
              <a:ext uri="{FF2B5EF4-FFF2-40B4-BE49-F238E27FC236}">
                <a16:creationId xmlns:a16="http://schemas.microsoft.com/office/drawing/2014/main" id="{B6B4CEE0-3612-16C2-3858-F98B5DFAAC4E}"/>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08C0B42F-72D0-258B-5394-8F985DD6021D}"/>
              </a:ext>
            </a:extLst>
          </p:cNvPr>
          <p:cNvPicPr>
            <a:picLocks noChangeAspect="1"/>
          </p:cNvPicPr>
          <p:nvPr/>
        </p:nvPicPr>
        <p:blipFill>
          <a:blip r:embed="rId3"/>
          <a:stretch>
            <a:fillRect/>
          </a:stretch>
        </p:blipFill>
        <p:spPr>
          <a:xfrm>
            <a:off x="1617785" y="998806"/>
            <a:ext cx="9228406" cy="478301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Line 5">
            <a:extLst>
              <a:ext uri="{FF2B5EF4-FFF2-40B4-BE49-F238E27FC236}">
                <a16:creationId xmlns:a16="http://schemas.microsoft.com/office/drawing/2014/main" id="{6A35A739-DC6B-5353-4CBB-51C0E167F672}"/>
              </a:ext>
            </a:extLst>
          </p:cNvPr>
          <p:cNvSpPr>
            <a:spLocks noChangeShapeType="1"/>
          </p:cNvSpPr>
          <p:nvPr/>
        </p:nvSpPr>
        <p:spPr bwMode="auto">
          <a:xfrm>
            <a:off x="3048000" y="5943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 name="Picture 2">
            <a:extLst>
              <a:ext uri="{FF2B5EF4-FFF2-40B4-BE49-F238E27FC236}">
                <a16:creationId xmlns:a16="http://schemas.microsoft.com/office/drawing/2014/main" id="{C89EAB47-7D92-423B-54BA-2E79C632BF4C}"/>
              </a:ext>
            </a:extLst>
          </p:cNvPr>
          <p:cNvPicPr>
            <a:picLocks noChangeAspect="1"/>
          </p:cNvPicPr>
          <p:nvPr/>
        </p:nvPicPr>
        <p:blipFill>
          <a:blip r:embed="rId3"/>
          <a:stretch>
            <a:fillRect/>
          </a:stretch>
        </p:blipFill>
        <p:spPr>
          <a:xfrm>
            <a:off x="1561514" y="1167618"/>
            <a:ext cx="9608234" cy="420623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97E5B-9CC1-52EA-CFFE-0E1F615D6C4D}"/>
              </a:ext>
            </a:extLst>
          </p:cNvPr>
          <p:cNvPicPr>
            <a:picLocks noChangeAspect="1"/>
          </p:cNvPicPr>
          <p:nvPr/>
        </p:nvPicPr>
        <p:blipFill>
          <a:blip r:embed="rId3"/>
          <a:stretch>
            <a:fillRect/>
          </a:stretch>
        </p:blipFill>
        <p:spPr>
          <a:xfrm>
            <a:off x="1603717" y="1744394"/>
            <a:ext cx="9397218" cy="24618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B0F0CD5-5A3D-8C2E-AD77-7747909C0941}"/>
              </a:ext>
            </a:extLst>
          </p:cNvPr>
          <p:cNvSpPr>
            <a:spLocks noChangeArrowheads="1"/>
          </p:cNvSpPr>
          <p:nvPr/>
        </p:nvSpPr>
        <p:spPr bwMode="auto">
          <a:xfrm>
            <a:off x="1524000" y="1"/>
            <a:ext cx="17526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3600" b="0" baseline="0" dirty="0">
                <a:solidFill>
                  <a:schemeClr val="accent6"/>
                </a:solidFill>
                <a:latin typeface="Calibri Light" panose="020F0302020204030204" pitchFamily="34" charset="0"/>
                <a:cs typeface="Calibri Light" panose="020F0302020204030204" pitchFamily="34" charset="0"/>
              </a:rPr>
              <a:t>NOT</a:t>
            </a:r>
          </a:p>
        </p:txBody>
      </p:sp>
      <p:sp>
        <p:nvSpPr>
          <p:cNvPr id="14339" name="Rectangle 6">
            <a:extLst>
              <a:ext uri="{FF2B5EF4-FFF2-40B4-BE49-F238E27FC236}">
                <a16:creationId xmlns:a16="http://schemas.microsoft.com/office/drawing/2014/main" id="{6067DA11-8E3E-2C30-8C2D-808928EA9163}"/>
              </a:ext>
            </a:extLst>
          </p:cNvPr>
          <p:cNvSpPr>
            <a:spLocks noChangeArrowheads="1"/>
          </p:cNvSpPr>
          <p:nvPr/>
        </p:nvSpPr>
        <p:spPr bwMode="auto">
          <a:xfrm>
            <a:off x="1490588" y="723841"/>
            <a:ext cx="8915400"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The NOT operator is a unary operator: it takes only one input. The output bit is the complement of the input.</a:t>
            </a:r>
          </a:p>
        </p:txBody>
      </p:sp>
      <p:sp>
        <p:nvSpPr>
          <p:cNvPr id="14340" name="Rectangle 8">
            <a:extLst>
              <a:ext uri="{FF2B5EF4-FFF2-40B4-BE49-F238E27FC236}">
                <a16:creationId xmlns:a16="http://schemas.microsoft.com/office/drawing/2014/main" id="{92A24B73-B3F0-ECD5-E445-9793CC5750DE}"/>
              </a:ext>
            </a:extLst>
          </p:cNvPr>
          <p:cNvSpPr>
            <a:spLocks noChangeArrowheads="1"/>
          </p:cNvSpPr>
          <p:nvPr/>
        </p:nvSpPr>
        <p:spPr bwMode="auto">
          <a:xfrm>
            <a:off x="1524000" y="2172085"/>
            <a:ext cx="9617612" cy="26776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endParaRPr lang="en-US" altLang="en-US" sz="2800" b="0" baseline="0" dirty="0"/>
          </a:p>
          <a:p>
            <a:pPr algn="just"/>
            <a:r>
              <a:rPr lang="en-US" altLang="en-US" sz="2800" b="0" baseline="0" dirty="0"/>
              <a:t>The AND operator is a binary operator: it takes two inputs. The output bit is 1 if both inputs are 1s and the output is 0 in the other three cases.</a:t>
            </a:r>
          </a:p>
          <a:p>
            <a:pPr algn="just"/>
            <a:endParaRPr lang="en-US" altLang="en-US" sz="2800" b="0" baseline="0" dirty="0"/>
          </a:p>
          <a:p>
            <a:pPr algn="just"/>
            <a:endParaRPr lang="en-US" altLang="en-US" sz="2800" b="0" baseline="0" dirty="0"/>
          </a:p>
        </p:txBody>
      </p:sp>
      <p:sp>
        <p:nvSpPr>
          <p:cNvPr id="14341" name="Rectangle 10">
            <a:extLst>
              <a:ext uri="{FF2B5EF4-FFF2-40B4-BE49-F238E27FC236}">
                <a16:creationId xmlns:a16="http://schemas.microsoft.com/office/drawing/2014/main" id="{29A48114-9DFE-1B65-AE15-7CC2E77750EC}"/>
              </a:ext>
            </a:extLst>
          </p:cNvPr>
          <p:cNvSpPr>
            <a:spLocks noChangeArrowheads="1"/>
          </p:cNvSpPr>
          <p:nvPr/>
        </p:nvSpPr>
        <p:spPr bwMode="auto">
          <a:xfrm>
            <a:off x="1524000" y="2007384"/>
            <a:ext cx="17526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3600" b="0" baseline="0" dirty="0">
                <a:solidFill>
                  <a:schemeClr val="accent6"/>
                </a:solidFill>
                <a:latin typeface="Calibri Light" panose="020F0302020204030204" pitchFamily="34" charset="0"/>
                <a:cs typeface="Calibri Light" panose="020F0302020204030204" pitchFamily="34" charset="0"/>
              </a:rPr>
              <a:t>AND</a:t>
            </a:r>
          </a:p>
        </p:txBody>
      </p:sp>
      <p:pic>
        <p:nvPicPr>
          <p:cNvPr id="3" name="Picture 2">
            <a:extLst>
              <a:ext uri="{FF2B5EF4-FFF2-40B4-BE49-F238E27FC236}">
                <a16:creationId xmlns:a16="http://schemas.microsoft.com/office/drawing/2014/main" id="{5E081C49-013F-0E35-7C96-B1E11E0358CD}"/>
              </a:ext>
            </a:extLst>
          </p:cNvPr>
          <p:cNvPicPr>
            <a:picLocks noChangeAspect="1"/>
          </p:cNvPicPr>
          <p:nvPr/>
        </p:nvPicPr>
        <p:blipFill>
          <a:blip r:embed="rId3"/>
          <a:stretch>
            <a:fillRect/>
          </a:stretch>
        </p:blipFill>
        <p:spPr>
          <a:xfrm>
            <a:off x="1490588" y="4628271"/>
            <a:ext cx="8581879" cy="8018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2B49143-38A3-FE4F-C901-761F67C4547D}"/>
              </a:ext>
            </a:extLst>
          </p:cNvPr>
          <p:cNvSpPr>
            <a:spLocks noChangeArrowheads="1"/>
          </p:cNvSpPr>
          <p:nvPr/>
        </p:nvSpPr>
        <p:spPr bwMode="auto">
          <a:xfrm>
            <a:off x="1676400" y="90060"/>
            <a:ext cx="16764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3600" b="0" baseline="0" dirty="0">
                <a:solidFill>
                  <a:schemeClr val="accent6"/>
                </a:solidFill>
                <a:latin typeface="Calibri Light" panose="020F0302020204030204" pitchFamily="34" charset="0"/>
                <a:cs typeface="Calibri Light" panose="020F0302020204030204" pitchFamily="34" charset="0"/>
              </a:rPr>
              <a:t>OR</a:t>
            </a:r>
          </a:p>
        </p:txBody>
      </p:sp>
      <p:sp>
        <p:nvSpPr>
          <p:cNvPr id="16387" name="Rectangle 3">
            <a:extLst>
              <a:ext uri="{FF2B5EF4-FFF2-40B4-BE49-F238E27FC236}">
                <a16:creationId xmlns:a16="http://schemas.microsoft.com/office/drawing/2014/main" id="{B77710E5-7933-8F0D-5626-F44CB737FD98}"/>
              </a:ext>
            </a:extLst>
          </p:cNvPr>
          <p:cNvSpPr>
            <a:spLocks noChangeArrowheads="1"/>
          </p:cNvSpPr>
          <p:nvPr/>
        </p:nvSpPr>
        <p:spPr bwMode="auto">
          <a:xfrm>
            <a:off x="1600200" y="623459"/>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The OR operator is a binary operator: it takes two inputs. The output bit is 0 if both inputs are 0s and the output is 1 in other three cases.</a:t>
            </a:r>
          </a:p>
        </p:txBody>
      </p:sp>
      <p:sp>
        <p:nvSpPr>
          <p:cNvPr id="16388" name="Rectangle 4">
            <a:extLst>
              <a:ext uri="{FF2B5EF4-FFF2-40B4-BE49-F238E27FC236}">
                <a16:creationId xmlns:a16="http://schemas.microsoft.com/office/drawing/2014/main" id="{87F8CF8D-8F5E-DAAC-6DAD-1E234D41A8C4}"/>
              </a:ext>
            </a:extLst>
          </p:cNvPr>
          <p:cNvSpPr>
            <a:spLocks noChangeArrowheads="1"/>
          </p:cNvSpPr>
          <p:nvPr/>
        </p:nvSpPr>
        <p:spPr bwMode="auto">
          <a:xfrm>
            <a:off x="1600200" y="38862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2800" b="0" baseline="0" dirty="0"/>
              <a:t>The XOR operator is a binary operator like the OR operator, with only one difference: the output is 0 if both inputs are 1s. </a:t>
            </a:r>
          </a:p>
        </p:txBody>
      </p:sp>
      <p:sp>
        <p:nvSpPr>
          <p:cNvPr id="16389" name="Rectangle 5">
            <a:extLst>
              <a:ext uri="{FF2B5EF4-FFF2-40B4-BE49-F238E27FC236}">
                <a16:creationId xmlns:a16="http://schemas.microsoft.com/office/drawing/2014/main" id="{357D028E-1628-C422-1DE4-DECDC130A292}"/>
              </a:ext>
            </a:extLst>
          </p:cNvPr>
          <p:cNvSpPr>
            <a:spLocks noChangeArrowheads="1"/>
          </p:cNvSpPr>
          <p:nvPr/>
        </p:nvSpPr>
        <p:spPr bwMode="auto">
          <a:xfrm>
            <a:off x="1676400" y="3429000"/>
            <a:ext cx="17526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baseline="-20000">
                <a:solidFill>
                  <a:schemeClr val="tx1"/>
                </a:solidFill>
                <a:latin typeface="Times New Roman" panose="02020603050405020304" pitchFamily="18" charset="0"/>
              </a:defRPr>
            </a:lvl1pPr>
            <a:lvl2pPr marL="742950" indent="-285750">
              <a:defRPr sz="2400" b="1" baseline="-20000">
                <a:solidFill>
                  <a:schemeClr val="tx1"/>
                </a:solidFill>
                <a:latin typeface="Times New Roman" panose="02020603050405020304" pitchFamily="18" charset="0"/>
              </a:defRPr>
            </a:lvl2pPr>
            <a:lvl3pPr marL="1143000" indent="-228600">
              <a:defRPr sz="2400" b="1" baseline="-20000">
                <a:solidFill>
                  <a:schemeClr val="tx1"/>
                </a:solidFill>
                <a:latin typeface="Times New Roman" panose="02020603050405020304" pitchFamily="18" charset="0"/>
              </a:defRPr>
            </a:lvl3pPr>
            <a:lvl4pPr marL="1600200" indent="-228600">
              <a:defRPr sz="2400" b="1" baseline="-20000">
                <a:solidFill>
                  <a:schemeClr val="tx1"/>
                </a:solidFill>
                <a:latin typeface="Times New Roman" panose="02020603050405020304" pitchFamily="18" charset="0"/>
              </a:defRPr>
            </a:lvl4pPr>
            <a:lvl5pPr marL="2057400" indent="-228600">
              <a:defRPr sz="2400" b="1" baseline="-20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baseline="-20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baseline="-20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baseline="-20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baseline="-20000">
                <a:solidFill>
                  <a:schemeClr val="tx1"/>
                </a:solidFill>
                <a:latin typeface="Times New Roman" panose="02020603050405020304" pitchFamily="18" charset="0"/>
              </a:defRPr>
            </a:lvl9pPr>
          </a:lstStyle>
          <a:p>
            <a:pPr algn="just"/>
            <a:r>
              <a:rPr lang="en-US" altLang="en-US" sz="3600" baseline="0" dirty="0">
                <a:solidFill>
                  <a:schemeClr val="accent6"/>
                </a:solidFill>
                <a:latin typeface="+mj-lt"/>
              </a:rPr>
              <a:t>XOR</a:t>
            </a:r>
          </a:p>
        </p:txBody>
      </p:sp>
      <p:pic>
        <p:nvPicPr>
          <p:cNvPr id="3" name="Picture 2">
            <a:extLst>
              <a:ext uri="{FF2B5EF4-FFF2-40B4-BE49-F238E27FC236}">
                <a16:creationId xmlns:a16="http://schemas.microsoft.com/office/drawing/2014/main" id="{4E0619BF-C4F9-AB89-F344-1ECCD1929A48}"/>
              </a:ext>
            </a:extLst>
          </p:cNvPr>
          <p:cNvPicPr>
            <a:picLocks noChangeAspect="1"/>
          </p:cNvPicPr>
          <p:nvPr/>
        </p:nvPicPr>
        <p:blipFill>
          <a:blip r:embed="rId3"/>
          <a:stretch>
            <a:fillRect/>
          </a:stretch>
        </p:blipFill>
        <p:spPr>
          <a:xfrm>
            <a:off x="1752599" y="2121835"/>
            <a:ext cx="8530884" cy="946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5" name="Rectangle 3">
            <a:extLst>
              <a:ext uri="{FF2B5EF4-FFF2-40B4-BE49-F238E27FC236}">
                <a16:creationId xmlns:a16="http://schemas.microsoft.com/office/drawing/2014/main" id="{2C373F62-96F2-419A-4FE2-451861438398}"/>
              </a:ext>
            </a:extLst>
          </p:cNvPr>
          <p:cNvSpPr>
            <a:spLocks noChangeArrowheads="1"/>
          </p:cNvSpPr>
          <p:nvPr/>
        </p:nvSpPr>
        <p:spPr bwMode="auto">
          <a:xfrm>
            <a:off x="1600200" y="252067"/>
            <a:ext cx="8229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endParaRPr lang="en-US" altLang="en-US" dirty="0">
              <a:effectLst>
                <a:outerShdw blurRad="38100" dist="38100" dir="2700000" algn="tl">
                  <a:srgbClr val="C0C0C0"/>
                </a:outerShdw>
              </a:effectLst>
            </a:endParaRPr>
          </a:p>
          <a:p>
            <a:pPr algn="just" eaLnBrk="1" hangingPunct="1">
              <a:defRPr/>
            </a:pPr>
            <a:endParaRPr lang="en-US" altLang="en-US" dirty="0">
              <a:effectLst>
                <a:outerShdw blurRad="38100" dist="38100" dir="2700000" algn="tl">
                  <a:srgbClr val="C0C0C0"/>
                </a:outerShdw>
              </a:effectLst>
            </a:endParaRPr>
          </a:p>
          <a:p>
            <a:pPr algn="just" eaLnBrk="1" hangingPunct="1">
              <a:defRPr/>
            </a:pPr>
            <a:r>
              <a:rPr lang="en-US" altLang="en-US" sz="2400" dirty="0">
                <a:latin typeface="Times New Roman" panose="02020603050405020304" pitchFamily="18" charset="0"/>
                <a:cs typeface="Times New Roman" panose="02020603050405020304" pitchFamily="18" charset="0"/>
              </a:rPr>
              <a:t>In English we use the conjunction “or” sometimes to means an inclusive-or, and sometimes to means an exclusive-or.</a:t>
            </a:r>
          </a:p>
        </p:txBody>
      </p:sp>
      <p:sp>
        <p:nvSpPr>
          <p:cNvPr id="1206276" name="Rectangle 4">
            <a:extLst>
              <a:ext uri="{FF2B5EF4-FFF2-40B4-BE49-F238E27FC236}">
                <a16:creationId xmlns:a16="http://schemas.microsoft.com/office/drawing/2014/main" id="{40EE984F-ADCD-3278-0B23-5205A0E92E08}"/>
              </a:ext>
            </a:extLst>
          </p:cNvPr>
          <p:cNvSpPr>
            <a:spLocks noChangeArrowheads="1"/>
          </p:cNvSpPr>
          <p:nvPr/>
        </p:nvSpPr>
        <p:spPr bwMode="auto">
          <a:xfrm>
            <a:off x="1676400" y="1608138"/>
            <a:ext cx="8229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spcAft>
                <a:spcPct val="100000"/>
              </a:spcAft>
              <a:buFontTx/>
              <a:buAutoNum type="alphaLcPeriod"/>
              <a:defRPr/>
            </a:pPr>
            <a:r>
              <a:rPr lang="en-US" altLang="en-US" dirty="0"/>
              <a:t>The sentence “I wish to have a car or a house” uses “or” in the inclusive sense—I wish a car, a house, or both.</a:t>
            </a:r>
          </a:p>
        </p:txBody>
      </p:sp>
      <p:sp>
        <p:nvSpPr>
          <p:cNvPr id="6" name="Rectangle 4">
            <a:extLst>
              <a:ext uri="{FF2B5EF4-FFF2-40B4-BE49-F238E27FC236}">
                <a16:creationId xmlns:a16="http://schemas.microsoft.com/office/drawing/2014/main" id="{E9F0CFF6-A945-42F6-524C-60379EB4EF73}"/>
              </a:ext>
            </a:extLst>
          </p:cNvPr>
          <p:cNvSpPr>
            <a:spLocks noChangeArrowheads="1"/>
          </p:cNvSpPr>
          <p:nvPr/>
        </p:nvSpPr>
        <p:spPr bwMode="auto">
          <a:xfrm>
            <a:off x="1828800" y="2667000"/>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1" hangingPunct="1">
              <a:spcAft>
                <a:spcPct val="100000"/>
              </a:spcAft>
              <a:buFont typeface="+mj-lt"/>
              <a:buAutoNum type="alphaLcPeriod" startAt="2"/>
              <a:defRPr/>
            </a:pPr>
            <a:r>
              <a:rPr lang="en-US" altLang="en-US" dirty="0"/>
              <a:t>The sentence “Today is either Monday or Tuesday” uses “or” in the exclusive sense—today is either Monday or Tuesday, but it cannot be both.</a:t>
            </a:r>
          </a:p>
        </p:txBody>
      </p:sp>
      <p:pic>
        <p:nvPicPr>
          <p:cNvPr id="3" name="Picture 2">
            <a:extLst>
              <a:ext uri="{FF2B5EF4-FFF2-40B4-BE49-F238E27FC236}">
                <a16:creationId xmlns:a16="http://schemas.microsoft.com/office/drawing/2014/main" id="{E460F7E9-B4EE-C423-A4C3-E37E741D972A}"/>
              </a:ext>
            </a:extLst>
          </p:cNvPr>
          <p:cNvPicPr>
            <a:picLocks noChangeAspect="1"/>
          </p:cNvPicPr>
          <p:nvPr/>
        </p:nvPicPr>
        <p:blipFill>
          <a:blip r:embed="rId3"/>
          <a:stretch>
            <a:fillRect/>
          </a:stretch>
        </p:blipFill>
        <p:spPr>
          <a:xfrm>
            <a:off x="1600200" y="379828"/>
            <a:ext cx="2043331" cy="3798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F0D92-C808-69EB-BAF5-2D2A6E9A1A0F}"/>
              </a:ext>
            </a:extLst>
          </p:cNvPr>
          <p:cNvPicPr>
            <a:picLocks noChangeAspect="1"/>
          </p:cNvPicPr>
          <p:nvPr/>
        </p:nvPicPr>
        <p:blipFill>
          <a:blip r:embed="rId3"/>
          <a:stretch>
            <a:fillRect/>
          </a:stretch>
        </p:blipFill>
        <p:spPr>
          <a:xfrm>
            <a:off x="1730326" y="1055077"/>
            <a:ext cx="8567225" cy="2869809"/>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1226</Words>
  <Application>Microsoft Office PowerPoint</Application>
  <PresentationFormat>Widescreen</PresentationFormat>
  <Paragraphs>119</Paragraphs>
  <Slides>52</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Times New Roman</vt:lpstr>
      <vt:lpstr>Wingdings</vt:lpstr>
      <vt:lpstr>Office Theme</vt:lpstr>
      <vt:lpstr>Chapter 4</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Botha, Veronique</dc:creator>
  <cp:lastModifiedBy>Louw, Marinda</cp:lastModifiedBy>
  <cp:revision>10</cp:revision>
  <dcterms:created xsi:type="dcterms:W3CDTF">2022-11-16T14:24:59Z</dcterms:created>
  <dcterms:modified xsi:type="dcterms:W3CDTF">2023-03-14T07:44:22Z</dcterms:modified>
</cp:coreProperties>
</file>