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60" r:id="rId3"/>
    <p:sldId id="735" r:id="rId4"/>
    <p:sldId id="974" r:id="rId5"/>
    <p:sldId id="911" r:id="rId6"/>
    <p:sldId id="912" r:id="rId7"/>
    <p:sldId id="913" r:id="rId8"/>
    <p:sldId id="914" r:id="rId9"/>
    <p:sldId id="906" r:id="rId10"/>
    <p:sldId id="915" r:id="rId11"/>
    <p:sldId id="916" r:id="rId12"/>
    <p:sldId id="917" r:id="rId13"/>
    <p:sldId id="918" r:id="rId14"/>
    <p:sldId id="919" r:id="rId15"/>
    <p:sldId id="920" r:id="rId16"/>
    <p:sldId id="921" r:id="rId17"/>
    <p:sldId id="922" r:id="rId18"/>
    <p:sldId id="923" r:id="rId19"/>
    <p:sldId id="924" r:id="rId20"/>
    <p:sldId id="925" r:id="rId21"/>
    <p:sldId id="926" r:id="rId22"/>
    <p:sldId id="927" r:id="rId23"/>
    <p:sldId id="928" r:id="rId24"/>
    <p:sldId id="929" r:id="rId25"/>
    <p:sldId id="930" r:id="rId26"/>
    <p:sldId id="931" r:id="rId27"/>
    <p:sldId id="932" r:id="rId28"/>
    <p:sldId id="933" r:id="rId29"/>
    <p:sldId id="934" r:id="rId30"/>
    <p:sldId id="935" r:id="rId31"/>
    <p:sldId id="936" r:id="rId32"/>
    <p:sldId id="937" r:id="rId33"/>
    <p:sldId id="938" r:id="rId34"/>
    <p:sldId id="939" r:id="rId35"/>
    <p:sldId id="940" r:id="rId36"/>
    <p:sldId id="941" r:id="rId37"/>
    <p:sldId id="942" r:id="rId38"/>
    <p:sldId id="943" r:id="rId39"/>
    <p:sldId id="944" r:id="rId40"/>
    <p:sldId id="945" r:id="rId41"/>
    <p:sldId id="946" r:id="rId42"/>
    <p:sldId id="947" r:id="rId43"/>
    <p:sldId id="948" r:id="rId44"/>
    <p:sldId id="949" r:id="rId45"/>
    <p:sldId id="973" r:id="rId46"/>
    <p:sldId id="950" r:id="rId47"/>
    <p:sldId id="951" r:id="rId48"/>
    <p:sldId id="952" r:id="rId49"/>
    <p:sldId id="953" r:id="rId50"/>
    <p:sldId id="954" r:id="rId51"/>
    <p:sldId id="955" r:id="rId52"/>
    <p:sldId id="957" r:id="rId53"/>
    <p:sldId id="907" r:id="rId54"/>
    <p:sldId id="958" r:id="rId55"/>
    <p:sldId id="959" r:id="rId56"/>
    <p:sldId id="960" r:id="rId57"/>
    <p:sldId id="908" r:id="rId58"/>
    <p:sldId id="961" r:id="rId59"/>
    <p:sldId id="962" r:id="rId60"/>
    <p:sldId id="963" r:id="rId61"/>
    <p:sldId id="965" r:id="rId62"/>
    <p:sldId id="966" r:id="rId63"/>
    <p:sldId id="909" r:id="rId64"/>
    <p:sldId id="967" r:id="rId65"/>
    <p:sldId id="968" r:id="rId66"/>
    <p:sldId id="969" r:id="rId67"/>
    <p:sldId id="970" r:id="rId68"/>
    <p:sldId id="971" r:id="rId69"/>
    <p:sldId id="972" r:id="rId70"/>
    <p:sldId id="910"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16E5E0-5DFA-9325-42F1-61C09DACFC5F}" name="Louw, Marinda" initials="LM" userId="S::marinda.louw@cengage.com::1925e1df-708d-4e9b-949d-dce54b073cd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F2A656-8ACC-470D-939E-59FCEAB4337B}" v="30" dt="2023-03-14T06:45:24.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660"/>
  </p:normalViewPr>
  <p:slideViewPr>
    <p:cSldViewPr snapToGrid="0">
      <p:cViewPr varScale="1">
        <p:scale>
          <a:sx n="86" d="100"/>
          <a:sy n="86" d="100"/>
        </p:scale>
        <p:origin x="5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79" Type="http://schemas.microsoft.com/office/2018/10/relationships/authors" Targe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w, Marinda" userId="1925e1df-708d-4e9b-949d-dce54b073cdc" providerId="ADAL" clId="{0BF2A656-8ACC-470D-939E-59FCEAB4337B}"/>
    <pc:docChg chg="custSel modSld">
      <pc:chgData name="Louw, Marinda" userId="1925e1df-708d-4e9b-949d-dce54b073cdc" providerId="ADAL" clId="{0BF2A656-8ACC-470D-939E-59FCEAB4337B}" dt="2023-03-14T07:43:58.705" v="39" actId="1076"/>
      <pc:docMkLst>
        <pc:docMk/>
      </pc:docMkLst>
      <pc:sldChg chg="modSp mod">
        <pc:chgData name="Louw, Marinda" userId="1925e1df-708d-4e9b-949d-dce54b073cdc" providerId="ADAL" clId="{0BF2A656-8ACC-470D-939E-59FCEAB4337B}" dt="2023-03-14T07:43:58.705" v="39" actId="1076"/>
        <pc:sldMkLst>
          <pc:docMk/>
          <pc:sldMk cId="1202842091" sldId="256"/>
        </pc:sldMkLst>
        <pc:spChg chg="mod">
          <ac:chgData name="Louw, Marinda" userId="1925e1df-708d-4e9b-949d-dce54b073cdc" providerId="ADAL" clId="{0BF2A656-8ACC-470D-939E-59FCEAB4337B}" dt="2023-03-14T07:43:56.965" v="38" actId="207"/>
          <ac:spMkLst>
            <pc:docMk/>
            <pc:sldMk cId="1202842091" sldId="256"/>
            <ac:spMk id="2" creationId="{8534BFD5-1E66-4E55-A7E9-426951B672B8}"/>
          </ac:spMkLst>
        </pc:spChg>
        <pc:spChg chg="mod">
          <ac:chgData name="Louw, Marinda" userId="1925e1df-708d-4e9b-949d-dce54b073cdc" providerId="ADAL" clId="{0BF2A656-8ACC-470D-939E-59FCEAB4337B}" dt="2023-03-14T07:43:58.705" v="39" actId="1076"/>
          <ac:spMkLst>
            <pc:docMk/>
            <pc:sldMk cId="1202842091" sldId="256"/>
            <ac:spMk id="3" creationId="{FA8F09E3-795B-4D34-BBA9-710402A59073}"/>
          </ac:spMkLst>
        </pc:spChg>
      </pc:sldChg>
      <pc:sldChg chg="modSp">
        <pc:chgData name="Louw, Marinda" userId="1925e1df-708d-4e9b-949d-dce54b073cdc" providerId="ADAL" clId="{0BF2A656-8ACC-470D-939E-59FCEAB4337B}" dt="2023-03-14T06:42:14.211" v="4" actId="1076"/>
        <pc:sldMkLst>
          <pc:docMk/>
          <pc:sldMk cId="0" sldId="907"/>
        </pc:sldMkLst>
        <pc:spChg chg="mod">
          <ac:chgData name="Louw, Marinda" userId="1925e1df-708d-4e9b-949d-dce54b073cdc" providerId="ADAL" clId="{0BF2A656-8ACC-470D-939E-59FCEAB4337B}" dt="2023-03-14T06:42:11.391" v="3" actId="1076"/>
          <ac:spMkLst>
            <pc:docMk/>
            <pc:sldMk cId="0" sldId="907"/>
            <ac:spMk id="1221635" creationId="{3C07929E-860C-CE7D-A08B-DF78B35C5D60}"/>
          </ac:spMkLst>
        </pc:spChg>
        <pc:spChg chg="mod">
          <ac:chgData name="Louw, Marinda" userId="1925e1df-708d-4e9b-949d-dce54b073cdc" providerId="ADAL" clId="{0BF2A656-8ACC-470D-939E-59FCEAB4337B}" dt="2023-03-14T06:42:14.211" v="4" actId="1076"/>
          <ac:spMkLst>
            <pc:docMk/>
            <pc:sldMk cId="0" sldId="907"/>
            <ac:spMk id="1221637" creationId="{52737AFA-0133-61F5-E797-B64637F114DB}"/>
          </ac:spMkLst>
        </pc:spChg>
      </pc:sldChg>
      <pc:sldChg chg="modSp">
        <pc:chgData name="Louw, Marinda" userId="1925e1df-708d-4e9b-949d-dce54b073cdc" providerId="ADAL" clId="{0BF2A656-8ACC-470D-939E-59FCEAB4337B}" dt="2023-03-14T06:44:30.511" v="23" actId="1076"/>
        <pc:sldMkLst>
          <pc:docMk/>
          <pc:sldMk cId="0" sldId="908"/>
        </pc:sldMkLst>
        <pc:spChg chg="mod">
          <ac:chgData name="Louw, Marinda" userId="1925e1df-708d-4e9b-949d-dce54b073cdc" providerId="ADAL" clId="{0BF2A656-8ACC-470D-939E-59FCEAB4337B}" dt="2023-03-14T06:44:30.511" v="23" actId="1076"/>
          <ac:spMkLst>
            <pc:docMk/>
            <pc:sldMk cId="0" sldId="908"/>
            <ac:spMk id="1223683" creationId="{16D70942-CDEE-7DCF-058D-0B54F4820129}"/>
          </ac:spMkLst>
        </pc:spChg>
        <pc:spChg chg="mod">
          <ac:chgData name="Louw, Marinda" userId="1925e1df-708d-4e9b-949d-dce54b073cdc" providerId="ADAL" clId="{0BF2A656-8ACC-470D-939E-59FCEAB4337B}" dt="2023-03-14T06:44:28.365" v="22" actId="1076"/>
          <ac:spMkLst>
            <pc:docMk/>
            <pc:sldMk cId="0" sldId="908"/>
            <ac:spMk id="1223686" creationId="{4B4E01B2-6341-F1F9-5A56-1E524F2FBED5}"/>
          </ac:spMkLst>
        </pc:spChg>
      </pc:sldChg>
      <pc:sldChg chg="modSp mod">
        <pc:chgData name="Louw, Marinda" userId="1925e1df-708d-4e9b-949d-dce54b073cdc" providerId="ADAL" clId="{0BF2A656-8ACC-470D-939E-59FCEAB4337B}" dt="2023-03-14T06:45:28.240" v="36" actId="120"/>
        <pc:sldMkLst>
          <pc:docMk/>
          <pc:sldMk cId="0" sldId="910"/>
        </pc:sldMkLst>
        <pc:spChg chg="mod">
          <ac:chgData name="Louw, Marinda" userId="1925e1df-708d-4e9b-949d-dce54b073cdc" providerId="ADAL" clId="{0BF2A656-8ACC-470D-939E-59FCEAB4337B}" dt="2023-03-14T06:45:24.344" v="35" actId="1076"/>
          <ac:spMkLst>
            <pc:docMk/>
            <pc:sldMk cId="0" sldId="910"/>
            <ac:spMk id="1227779" creationId="{5F03C810-BA19-F22F-557A-C4DF168ACE8C}"/>
          </ac:spMkLst>
        </pc:spChg>
        <pc:spChg chg="mod">
          <ac:chgData name="Louw, Marinda" userId="1925e1df-708d-4e9b-949d-dce54b073cdc" providerId="ADAL" clId="{0BF2A656-8ACC-470D-939E-59FCEAB4337B}" dt="2023-03-14T06:45:28.240" v="36" actId="120"/>
          <ac:spMkLst>
            <pc:docMk/>
            <pc:sldMk cId="0" sldId="910"/>
            <ac:spMk id="1227781" creationId="{DD558C9A-4C3F-AA72-A077-7D43355484C1}"/>
          </ac:spMkLst>
        </pc:spChg>
      </pc:sldChg>
      <pc:sldChg chg="modSp mod">
        <pc:chgData name="Louw, Marinda" userId="1925e1df-708d-4e9b-949d-dce54b073cdc" providerId="ADAL" clId="{0BF2A656-8ACC-470D-939E-59FCEAB4337B}" dt="2023-03-14T06:43:22.773" v="14" actId="1076"/>
        <pc:sldMkLst>
          <pc:docMk/>
          <pc:sldMk cId="0" sldId="917"/>
        </pc:sldMkLst>
        <pc:spChg chg="mod">
          <ac:chgData name="Louw, Marinda" userId="1925e1df-708d-4e9b-949d-dce54b073cdc" providerId="ADAL" clId="{0BF2A656-8ACC-470D-939E-59FCEAB4337B}" dt="2023-03-14T06:43:22.773" v="14" actId="1076"/>
          <ac:spMkLst>
            <pc:docMk/>
            <pc:sldMk cId="0" sldId="917"/>
            <ac:spMk id="26627" creationId="{DBE5A69F-4784-7F9C-4F08-B610F1B254E1}"/>
          </ac:spMkLst>
        </pc:spChg>
        <pc:spChg chg="mod">
          <ac:chgData name="Louw, Marinda" userId="1925e1df-708d-4e9b-949d-dce54b073cdc" providerId="ADAL" clId="{0BF2A656-8ACC-470D-939E-59FCEAB4337B}" dt="2023-03-14T06:43:20.537" v="13" actId="1076"/>
          <ac:spMkLst>
            <pc:docMk/>
            <pc:sldMk cId="0" sldId="917"/>
            <ac:spMk id="26628" creationId="{522269FC-D88D-80CF-417E-E5468B33812B}"/>
          </ac:spMkLst>
        </pc:spChg>
        <pc:spChg chg="mod">
          <ac:chgData name="Louw, Marinda" userId="1925e1df-708d-4e9b-949d-dce54b073cdc" providerId="ADAL" clId="{0BF2A656-8ACC-470D-939E-59FCEAB4337B}" dt="2023-03-14T06:43:20.537" v="13" actId="1076"/>
          <ac:spMkLst>
            <pc:docMk/>
            <pc:sldMk cId="0" sldId="917"/>
            <ac:spMk id="26629" creationId="{A27C7516-E3DB-0A2A-5A35-4CFF23D84327}"/>
          </ac:spMkLst>
        </pc:spChg>
        <pc:spChg chg="mod">
          <ac:chgData name="Louw, Marinda" userId="1925e1df-708d-4e9b-949d-dce54b073cdc" providerId="ADAL" clId="{0BF2A656-8ACC-470D-939E-59FCEAB4337B}" dt="2023-03-14T06:43:20.537" v="13" actId="1076"/>
          <ac:spMkLst>
            <pc:docMk/>
            <pc:sldMk cId="0" sldId="917"/>
            <ac:spMk id="26630" creationId="{0F91A313-76CF-E933-2C36-1BEAD1EC75D3}"/>
          </ac:spMkLst>
        </pc:spChg>
      </pc:sldChg>
      <pc:sldChg chg="modSp">
        <pc:chgData name="Louw, Marinda" userId="1925e1df-708d-4e9b-949d-dce54b073cdc" providerId="ADAL" clId="{0BF2A656-8ACC-470D-939E-59FCEAB4337B}" dt="2023-03-14T06:43:37.352" v="15" actId="1076"/>
        <pc:sldMkLst>
          <pc:docMk/>
          <pc:sldMk cId="0" sldId="928"/>
        </pc:sldMkLst>
        <pc:spChg chg="mod">
          <ac:chgData name="Louw, Marinda" userId="1925e1df-708d-4e9b-949d-dce54b073cdc" providerId="ADAL" clId="{0BF2A656-8ACC-470D-939E-59FCEAB4337B}" dt="2023-03-14T06:43:37.352" v="15" actId="1076"/>
          <ac:spMkLst>
            <pc:docMk/>
            <pc:sldMk cId="0" sldId="928"/>
            <ac:spMk id="49155" creationId="{441E59BD-6482-A283-645B-BF85ECFAFB29}"/>
          </ac:spMkLst>
        </pc:spChg>
        <pc:spChg chg="mod">
          <ac:chgData name="Louw, Marinda" userId="1925e1df-708d-4e9b-949d-dce54b073cdc" providerId="ADAL" clId="{0BF2A656-8ACC-470D-939E-59FCEAB4337B}" dt="2023-03-14T06:43:37.352" v="15" actId="1076"/>
          <ac:spMkLst>
            <pc:docMk/>
            <pc:sldMk cId="0" sldId="928"/>
            <ac:spMk id="49156" creationId="{25488189-26D2-8C0B-43FC-88B4F64767D3}"/>
          </ac:spMkLst>
        </pc:spChg>
      </pc:sldChg>
      <pc:sldChg chg="delSp modSp mod">
        <pc:chgData name="Louw, Marinda" userId="1925e1df-708d-4e9b-949d-dce54b073cdc" providerId="ADAL" clId="{0BF2A656-8ACC-470D-939E-59FCEAB4337B}" dt="2023-03-14T06:41:52.926" v="2" actId="478"/>
        <pc:sldMkLst>
          <pc:docMk/>
          <pc:sldMk cId="0" sldId="943"/>
        </pc:sldMkLst>
        <pc:picChg chg="del mod">
          <ac:chgData name="Louw, Marinda" userId="1925e1df-708d-4e9b-949d-dce54b073cdc" providerId="ADAL" clId="{0BF2A656-8ACC-470D-939E-59FCEAB4337B}" dt="2023-03-14T06:41:52.926" v="2" actId="478"/>
          <ac:picMkLst>
            <pc:docMk/>
            <pc:sldMk cId="0" sldId="943"/>
            <ac:picMk id="7" creationId="{CCE42E52-3B4C-1455-9784-9685749650A5}"/>
          </ac:picMkLst>
        </pc:picChg>
      </pc:sldChg>
      <pc:sldChg chg="modSp">
        <pc:chgData name="Louw, Marinda" userId="1925e1df-708d-4e9b-949d-dce54b073cdc" providerId="ADAL" clId="{0BF2A656-8ACC-470D-939E-59FCEAB4337B}" dt="2023-03-14T06:44:01.022" v="18" actId="1076"/>
        <pc:sldMkLst>
          <pc:docMk/>
          <pc:sldMk cId="0" sldId="947"/>
        </pc:sldMkLst>
        <pc:spChg chg="mod">
          <ac:chgData name="Louw, Marinda" userId="1925e1df-708d-4e9b-949d-dce54b073cdc" providerId="ADAL" clId="{0BF2A656-8ACC-470D-939E-59FCEAB4337B}" dt="2023-03-14T06:44:01.022" v="18" actId="1076"/>
          <ac:spMkLst>
            <pc:docMk/>
            <pc:sldMk cId="0" sldId="947"/>
            <ac:spMk id="88067" creationId="{3DAAF13A-E0E4-6A7E-0518-7188EC897000}"/>
          </ac:spMkLst>
        </pc:spChg>
        <pc:spChg chg="mod">
          <ac:chgData name="Louw, Marinda" userId="1925e1df-708d-4e9b-949d-dce54b073cdc" providerId="ADAL" clId="{0BF2A656-8ACC-470D-939E-59FCEAB4337B}" dt="2023-03-14T06:43:57.845" v="17" actId="1076"/>
          <ac:spMkLst>
            <pc:docMk/>
            <pc:sldMk cId="0" sldId="947"/>
            <ac:spMk id="88068" creationId="{4F4ACA6A-7750-C132-9AFB-FEEF855A22DE}"/>
          </ac:spMkLst>
        </pc:spChg>
        <pc:picChg chg="mod">
          <ac:chgData name="Louw, Marinda" userId="1925e1df-708d-4e9b-949d-dce54b073cdc" providerId="ADAL" clId="{0BF2A656-8ACC-470D-939E-59FCEAB4337B}" dt="2023-03-14T06:43:57.845" v="17" actId="1076"/>
          <ac:picMkLst>
            <pc:docMk/>
            <pc:sldMk cId="0" sldId="947"/>
            <ac:picMk id="3" creationId="{C7BFA875-0CD7-0B0C-344D-C0016C337514}"/>
          </ac:picMkLst>
        </pc:picChg>
      </pc:sldChg>
      <pc:sldChg chg="modSp">
        <pc:chgData name="Louw, Marinda" userId="1925e1df-708d-4e9b-949d-dce54b073cdc" providerId="ADAL" clId="{0BF2A656-8ACC-470D-939E-59FCEAB4337B}" dt="2023-03-14T06:44:08.035" v="19" actId="1076"/>
        <pc:sldMkLst>
          <pc:docMk/>
          <pc:sldMk cId="0" sldId="949"/>
        </pc:sldMkLst>
        <pc:spChg chg="mod">
          <ac:chgData name="Louw, Marinda" userId="1925e1df-708d-4e9b-949d-dce54b073cdc" providerId="ADAL" clId="{0BF2A656-8ACC-470D-939E-59FCEAB4337B}" dt="2023-03-14T06:44:08.035" v="19" actId="1076"/>
          <ac:spMkLst>
            <pc:docMk/>
            <pc:sldMk cId="0" sldId="949"/>
            <ac:spMk id="92164" creationId="{E7DDCCD9-C8AD-A7A1-A3BF-D8EC4CA2D708}"/>
          </ac:spMkLst>
        </pc:spChg>
        <pc:spChg chg="mod">
          <ac:chgData name="Louw, Marinda" userId="1925e1df-708d-4e9b-949d-dce54b073cdc" providerId="ADAL" clId="{0BF2A656-8ACC-470D-939E-59FCEAB4337B}" dt="2023-03-14T06:44:08.035" v="19" actId="1076"/>
          <ac:spMkLst>
            <pc:docMk/>
            <pc:sldMk cId="0" sldId="949"/>
            <ac:spMk id="1315850" creationId="{34E08AD8-BC4F-1A7F-0ECC-DF947590E5D4}"/>
          </ac:spMkLst>
        </pc:spChg>
      </pc:sldChg>
      <pc:sldChg chg="modSp">
        <pc:chgData name="Louw, Marinda" userId="1925e1df-708d-4e9b-949d-dce54b073cdc" providerId="ADAL" clId="{0BF2A656-8ACC-470D-939E-59FCEAB4337B}" dt="2023-03-14T06:44:12.824" v="20" actId="1076"/>
        <pc:sldMkLst>
          <pc:docMk/>
          <pc:sldMk cId="0" sldId="950"/>
        </pc:sldMkLst>
        <pc:spChg chg="mod">
          <ac:chgData name="Louw, Marinda" userId="1925e1df-708d-4e9b-949d-dce54b073cdc" providerId="ADAL" clId="{0BF2A656-8ACC-470D-939E-59FCEAB4337B}" dt="2023-03-14T06:44:12.824" v="20" actId="1076"/>
          <ac:spMkLst>
            <pc:docMk/>
            <pc:sldMk cId="0" sldId="950"/>
            <ac:spMk id="96261" creationId="{1BD84B11-58AC-2B36-B3D1-4B960348FB96}"/>
          </ac:spMkLst>
        </pc:spChg>
      </pc:sldChg>
      <pc:sldChg chg="modSp">
        <pc:chgData name="Louw, Marinda" userId="1925e1df-708d-4e9b-949d-dce54b073cdc" providerId="ADAL" clId="{0BF2A656-8ACC-470D-939E-59FCEAB4337B}" dt="2023-03-14T06:44:16.708" v="21" actId="1076"/>
        <pc:sldMkLst>
          <pc:docMk/>
          <pc:sldMk cId="0" sldId="951"/>
        </pc:sldMkLst>
        <pc:spChg chg="mod">
          <ac:chgData name="Louw, Marinda" userId="1925e1df-708d-4e9b-949d-dce54b073cdc" providerId="ADAL" clId="{0BF2A656-8ACC-470D-939E-59FCEAB4337B}" dt="2023-03-14T06:44:16.708" v="21" actId="1076"/>
          <ac:spMkLst>
            <pc:docMk/>
            <pc:sldMk cId="0" sldId="951"/>
            <ac:spMk id="98307" creationId="{B1F2E42A-C09A-367F-E82C-8D6DB3F3E395}"/>
          </ac:spMkLst>
        </pc:spChg>
      </pc:sldChg>
      <pc:sldChg chg="modSp">
        <pc:chgData name="Louw, Marinda" userId="1925e1df-708d-4e9b-949d-dce54b073cdc" providerId="ADAL" clId="{0BF2A656-8ACC-470D-939E-59FCEAB4337B}" dt="2023-03-14T06:42:20.763" v="5" actId="1076"/>
        <pc:sldMkLst>
          <pc:docMk/>
          <pc:sldMk cId="0" sldId="958"/>
        </pc:sldMkLst>
        <pc:spChg chg="mod">
          <ac:chgData name="Louw, Marinda" userId="1925e1df-708d-4e9b-949d-dce54b073cdc" providerId="ADAL" clId="{0BF2A656-8ACC-470D-939E-59FCEAB4337B}" dt="2023-03-14T06:42:20.763" v="5" actId="1076"/>
          <ac:spMkLst>
            <pc:docMk/>
            <pc:sldMk cId="0" sldId="958"/>
            <ac:spMk id="1338374" creationId="{C4C4F8A9-1D1B-A467-00D5-9A6B333AB842}"/>
          </ac:spMkLst>
        </pc:spChg>
        <pc:picChg chg="mod">
          <ac:chgData name="Louw, Marinda" userId="1925e1df-708d-4e9b-949d-dce54b073cdc" providerId="ADAL" clId="{0BF2A656-8ACC-470D-939E-59FCEAB4337B}" dt="2023-03-14T06:42:20.763" v="5" actId="1076"/>
          <ac:picMkLst>
            <pc:docMk/>
            <pc:sldMk cId="0" sldId="958"/>
            <ac:picMk id="3" creationId="{E5B5206B-0D15-FD9C-27C6-708194552F7A}"/>
          </ac:picMkLst>
        </pc:picChg>
      </pc:sldChg>
      <pc:sldChg chg="modSp">
        <pc:chgData name="Louw, Marinda" userId="1925e1df-708d-4e9b-949d-dce54b073cdc" providerId="ADAL" clId="{0BF2A656-8ACC-470D-939E-59FCEAB4337B}" dt="2023-03-14T06:42:29.231" v="7" actId="1076"/>
        <pc:sldMkLst>
          <pc:docMk/>
          <pc:sldMk cId="0" sldId="960"/>
        </pc:sldMkLst>
        <pc:spChg chg="mod">
          <ac:chgData name="Louw, Marinda" userId="1925e1df-708d-4e9b-949d-dce54b073cdc" providerId="ADAL" clId="{0BF2A656-8ACC-470D-939E-59FCEAB4337B}" dt="2023-03-14T06:42:24.747" v="6" actId="1076"/>
          <ac:spMkLst>
            <pc:docMk/>
            <pc:sldMk cId="0" sldId="960"/>
            <ac:spMk id="116739" creationId="{DB73B26D-5525-DF38-8CF2-E480F4661753}"/>
          </ac:spMkLst>
        </pc:spChg>
        <pc:spChg chg="mod">
          <ac:chgData name="Louw, Marinda" userId="1925e1df-708d-4e9b-949d-dce54b073cdc" providerId="ADAL" clId="{0BF2A656-8ACC-470D-939E-59FCEAB4337B}" dt="2023-03-14T06:42:29.231" v="7" actId="1076"/>
          <ac:spMkLst>
            <pc:docMk/>
            <pc:sldMk cId="0" sldId="960"/>
            <ac:spMk id="1342470" creationId="{2A413EC8-5656-083D-A4E6-69DA77401A12}"/>
          </ac:spMkLst>
        </pc:spChg>
      </pc:sldChg>
      <pc:sldChg chg="modSp">
        <pc:chgData name="Louw, Marinda" userId="1925e1df-708d-4e9b-949d-dce54b073cdc" providerId="ADAL" clId="{0BF2A656-8ACC-470D-939E-59FCEAB4337B}" dt="2023-03-14T06:44:39.383" v="25" actId="1076"/>
        <pc:sldMkLst>
          <pc:docMk/>
          <pc:sldMk cId="0" sldId="963"/>
        </pc:sldMkLst>
        <pc:spChg chg="mod">
          <ac:chgData name="Louw, Marinda" userId="1925e1df-708d-4e9b-949d-dce54b073cdc" providerId="ADAL" clId="{0BF2A656-8ACC-470D-939E-59FCEAB4337B}" dt="2023-03-14T06:44:39.383" v="25" actId="1076"/>
          <ac:spMkLst>
            <pc:docMk/>
            <pc:sldMk cId="0" sldId="963"/>
            <ac:spMk id="124931" creationId="{5270A1AD-A0C2-618D-A8D7-F87A250F85AB}"/>
          </ac:spMkLst>
        </pc:spChg>
        <pc:spChg chg="mod">
          <ac:chgData name="Louw, Marinda" userId="1925e1df-708d-4e9b-949d-dce54b073cdc" providerId="ADAL" clId="{0BF2A656-8ACC-470D-939E-59FCEAB4337B}" dt="2023-03-14T06:44:36.523" v="24" actId="1076"/>
          <ac:spMkLst>
            <pc:docMk/>
            <pc:sldMk cId="0" sldId="963"/>
            <ac:spMk id="124932" creationId="{C49F69B8-0685-F53C-27A6-4F1DCF41990E}"/>
          </ac:spMkLst>
        </pc:spChg>
      </pc:sldChg>
      <pc:sldChg chg="modSp">
        <pc:chgData name="Louw, Marinda" userId="1925e1df-708d-4e9b-949d-dce54b073cdc" providerId="ADAL" clId="{0BF2A656-8ACC-470D-939E-59FCEAB4337B}" dt="2023-03-14T06:44:46.982" v="27" actId="1076"/>
        <pc:sldMkLst>
          <pc:docMk/>
          <pc:sldMk cId="0" sldId="965"/>
        </pc:sldMkLst>
        <pc:spChg chg="mod">
          <ac:chgData name="Louw, Marinda" userId="1925e1df-708d-4e9b-949d-dce54b073cdc" providerId="ADAL" clId="{0BF2A656-8ACC-470D-939E-59FCEAB4337B}" dt="2023-03-14T06:44:46.982" v="27" actId="1076"/>
          <ac:spMkLst>
            <pc:docMk/>
            <pc:sldMk cId="0" sldId="965"/>
            <ac:spMk id="126979" creationId="{39ECF9DF-7A58-1488-F413-A5D0ACD0F71B}"/>
          </ac:spMkLst>
        </pc:spChg>
        <pc:spChg chg="mod">
          <ac:chgData name="Louw, Marinda" userId="1925e1df-708d-4e9b-949d-dce54b073cdc" providerId="ADAL" clId="{0BF2A656-8ACC-470D-939E-59FCEAB4337B}" dt="2023-03-14T06:44:44.912" v="26" actId="1076"/>
          <ac:spMkLst>
            <pc:docMk/>
            <pc:sldMk cId="0" sldId="965"/>
            <ac:spMk id="126980" creationId="{894A9C28-964C-88DB-8768-206C814C45D2}"/>
          </ac:spMkLst>
        </pc:spChg>
        <pc:spChg chg="mod">
          <ac:chgData name="Louw, Marinda" userId="1925e1df-708d-4e9b-949d-dce54b073cdc" providerId="ADAL" clId="{0BF2A656-8ACC-470D-939E-59FCEAB4337B}" dt="2023-03-14T06:44:44.912" v="26" actId="1076"/>
          <ac:spMkLst>
            <pc:docMk/>
            <pc:sldMk cId="0" sldId="965"/>
            <ac:spMk id="126981" creationId="{B41909EE-1408-2D26-2872-E134F1CD4663}"/>
          </ac:spMkLst>
        </pc:spChg>
      </pc:sldChg>
      <pc:sldChg chg="modSp">
        <pc:chgData name="Louw, Marinda" userId="1925e1df-708d-4e9b-949d-dce54b073cdc" providerId="ADAL" clId="{0BF2A656-8ACC-470D-939E-59FCEAB4337B}" dt="2023-03-14T06:44:53.196" v="29" actId="1076"/>
        <pc:sldMkLst>
          <pc:docMk/>
          <pc:sldMk cId="0" sldId="966"/>
        </pc:sldMkLst>
        <pc:spChg chg="mod">
          <ac:chgData name="Louw, Marinda" userId="1925e1df-708d-4e9b-949d-dce54b073cdc" providerId="ADAL" clId="{0BF2A656-8ACC-470D-939E-59FCEAB4337B}" dt="2023-03-14T06:44:53.196" v="29" actId="1076"/>
          <ac:spMkLst>
            <pc:docMk/>
            <pc:sldMk cId="0" sldId="966"/>
            <ac:spMk id="129027" creationId="{7A2888D7-BA0C-DF8E-F3FF-0AC969B493BF}"/>
          </ac:spMkLst>
        </pc:spChg>
        <pc:spChg chg="mod">
          <ac:chgData name="Louw, Marinda" userId="1925e1df-708d-4e9b-949d-dce54b073cdc" providerId="ADAL" clId="{0BF2A656-8ACC-470D-939E-59FCEAB4337B}" dt="2023-03-14T06:44:50.744" v="28" actId="1076"/>
          <ac:spMkLst>
            <pc:docMk/>
            <pc:sldMk cId="0" sldId="966"/>
            <ac:spMk id="129028" creationId="{C7260253-BEBC-0F93-7C6C-EDC26E4253D0}"/>
          </ac:spMkLst>
        </pc:spChg>
      </pc:sldChg>
      <pc:sldChg chg="modSp">
        <pc:chgData name="Louw, Marinda" userId="1925e1df-708d-4e9b-949d-dce54b073cdc" providerId="ADAL" clId="{0BF2A656-8ACC-470D-939E-59FCEAB4337B}" dt="2023-03-14T06:45:07.210" v="32" actId="1076"/>
        <pc:sldMkLst>
          <pc:docMk/>
          <pc:sldMk cId="0" sldId="967"/>
        </pc:sldMkLst>
        <pc:spChg chg="mod">
          <ac:chgData name="Louw, Marinda" userId="1925e1df-708d-4e9b-949d-dce54b073cdc" providerId="ADAL" clId="{0BF2A656-8ACC-470D-939E-59FCEAB4337B}" dt="2023-03-14T06:45:03.157" v="31" actId="1076"/>
          <ac:spMkLst>
            <pc:docMk/>
            <pc:sldMk cId="0" sldId="967"/>
            <ac:spMk id="133123" creationId="{41296268-5639-428D-A21F-643EE96EF7EB}"/>
          </ac:spMkLst>
        </pc:spChg>
        <pc:spChg chg="mod">
          <ac:chgData name="Louw, Marinda" userId="1925e1df-708d-4e9b-949d-dce54b073cdc" providerId="ADAL" clId="{0BF2A656-8ACC-470D-939E-59FCEAB4337B}" dt="2023-03-14T06:45:00.729" v="30" actId="1076"/>
          <ac:spMkLst>
            <pc:docMk/>
            <pc:sldMk cId="0" sldId="967"/>
            <ac:spMk id="133124" creationId="{B3906990-D473-A1AA-E3B2-DDE264FF865B}"/>
          </ac:spMkLst>
        </pc:spChg>
        <pc:spChg chg="mod">
          <ac:chgData name="Louw, Marinda" userId="1925e1df-708d-4e9b-949d-dce54b073cdc" providerId="ADAL" clId="{0BF2A656-8ACC-470D-939E-59FCEAB4337B}" dt="2023-03-14T06:45:07.210" v="32" actId="1076"/>
          <ac:spMkLst>
            <pc:docMk/>
            <pc:sldMk cId="0" sldId="967"/>
            <ac:spMk id="133126" creationId="{68E4592A-5099-A2B6-0B6E-CD55370E0EE8}"/>
          </ac:spMkLst>
        </pc:spChg>
      </pc:sldChg>
      <pc:sldChg chg="modSp">
        <pc:chgData name="Louw, Marinda" userId="1925e1df-708d-4e9b-949d-dce54b073cdc" providerId="ADAL" clId="{0BF2A656-8ACC-470D-939E-59FCEAB4337B}" dt="2023-03-14T06:42:41.965" v="8" actId="1076"/>
        <pc:sldMkLst>
          <pc:docMk/>
          <pc:sldMk cId="0" sldId="968"/>
        </pc:sldMkLst>
        <pc:spChg chg="mod">
          <ac:chgData name="Louw, Marinda" userId="1925e1df-708d-4e9b-949d-dce54b073cdc" providerId="ADAL" clId="{0BF2A656-8ACC-470D-939E-59FCEAB4337B}" dt="2023-03-14T06:42:41.965" v="8" actId="1076"/>
          <ac:spMkLst>
            <pc:docMk/>
            <pc:sldMk cId="0" sldId="968"/>
            <ac:spMk id="135172" creationId="{86AC3E94-8A3B-FAC3-1D3D-390738C393E3}"/>
          </ac:spMkLst>
        </pc:spChg>
      </pc:sldChg>
      <pc:sldChg chg="modSp">
        <pc:chgData name="Louw, Marinda" userId="1925e1df-708d-4e9b-949d-dce54b073cdc" providerId="ADAL" clId="{0BF2A656-8ACC-470D-939E-59FCEAB4337B}" dt="2023-03-14T06:42:49.174" v="9" actId="1076"/>
        <pc:sldMkLst>
          <pc:docMk/>
          <pc:sldMk cId="0" sldId="969"/>
        </pc:sldMkLst>
        <pc:spChg chg="mod">
          <ac:chgData name="Louw, Marinda" userId="1925e1df-708d-4e9b-949d-dce54b073cdc" providerId="ADAL" clId="{0BF2A656-8ACC-470D-939E-59FCEAB4337B}" dt="2023-03-14T06:42:49.174" v="9" actId="1076"/>
          <ac:spMkLst>
            <pc:docMk/>
            <pc:sldMk cId="0" sldId="969"/>
            <ac:spMk id="137219" creationId="{CA24D223-5D19-DC4A-D243-0C4D4C6B21E4}"/>
          </ac:spMkLst>
        </pc:spChg>
      </pc:sldChg>
      <pc:sldChg chg="modSp mod">
        <pc:chgData name="Louw, Marinda" userId="1925e1df-708d-4e9b-949d-dce54b073cdc" providerId="ADAL" clId="{0BF2A656-8ACC-470D-939E-59FCEAB4337B}" dt="2023-03-14T06:45:17.134" v="34" actId="1076"/>
        <pc:sldMkLst>
          <pc:docMk/>
          <pc:sldMk cId="0" sldId="970"/>
        </pc:sldMkLst>
        <pc:spChg chg="mod">
          <ac:chgData name="Louw, Marinda" userId="1925e1df-708d-4e9b-949d-dce54b073cdc" providerId="ADAL" clId="{0BF2A656-8ACC-470D-939E-59FCEAB4337B}" dt="2023-03-14T06:45:15.311" v="33" actId="1076"/>
          <ac:spMkLst>
            <pc:docMk/>
            <pc:sldMk cId="0" sldId="970"/>
            <ac:spMk id="139267" creationId="{DEEE462B-BB52-B1EA-2993-4AAA6006CE9E}"/>
          </ac:spMkLst>
        </pc:spChg>
        <pc:picChg chg="mod">
          <ac:chgData name="Louw, Marinda" userId="1925e1df-708d-4e9b-949d-dce54b073cdc" providerId="ADAL" clId="{0BF2A656-8ACC-470D-939E-59FCEAB4337B}" dt="2023-03-14T06:45:17.134" v="34" actId="1076"/>
          <ac:picMkLst>
            <pc:docMk/>
            <pc:sldMk cId="0" sldId="970"/>
            <ac:picMk id="3" creationId="{83A4E7D8-AC17-58CC-23FC-76B0C0CC065E}"/>
          </ac:picMkLst>
        </pc:picChg>
      </pc:sldChg>
      <pc:sldChg chg="modSp">
        <pc:chgData name="Louw, Marinda" userId="1925e1df-708d-4e9b-949d-dce54b073cdc" providerId="ADAL" clId="{0BF2A656-8ACC-470D-939E-59FCEAB4337B}" dt="2023-03-14T06:42:57.308" v="11" actId="1076"/>
        <pc:sldMkLst>
          <pc:docMk/>
          <pc:sldMk cId="0" sldId="971"/>
        </pc:sldMkLst>
        <pc:spChg chg="mod">
          <ac:chgData name="Louw, Marinda" userId="1925e1df-708d-4e9b-949d-dce54b073cdc" providerId="ADAL" clId="{0BF2A656-8ACC-470D-939E-59FCEAB4337B}" dt="2023-03-14T06:42:57.308" v="11" actId="1076"/>
          <ac:spMkLst>
            <pc:docMk/>
            <pc:sldMk cId="0" sldId="971"/>
            <ac:spMk id="141315" creationId="{94378FE7-391C-6C48-7724-1C97F942244F}"/>
          </ac:spMkLst>
        </pc:spChg>
        <pc:spChg chg="mod">
          <ac:chgData name="Louw, Marinda" userId="1925e1df-708d-4e9b-949d-dce54b073cdc" providerId="ADAL" clId="{0BF2A656-8ACC-470D-939E-59FCEAB4337B}" dt="2023-03-14T06:42:54.937" v="10" actId="1076"/>
          <ac:spMkLst>
            <pc:docMk/>
            <pc:sldMk cId="0" sldId="971"/>
            <ac:spMk id="141316" creationId="{ECE98D31-BA0A-263F-40B3-C072EA1686BF}"/>
          </ac:spMkLst>
        </pc:spChg>
      </pc:sldChg>
    </pc:docChg>
  </pc:docChgLst>
  <pc:docChgLst>
    <pc:chgData name="Louw, Marinda" userId="1925e1df-708d-4e9b-949d-dce54b073cdc" providerId="ADAL" clId="{A19DDA7D-D10F-4348-AC42-5AEEA45B3605}"/>
    <pc:docChg chg="undo custSel addSld delSld modSld modMainMaster">
      <pc:chgData name="Louw, Marinda" userId="1925e1df-708d-4e9b-949d-dce54b073cdc" providerId="ADAL" clId="{A19DDA7D-D10F-4348-AC42-5AEEA45B3605}" dt="2023-03-03T06:55:36.327" v="26" actId="1076"/>
      <pc:docMkLst>
        <pc:docMk/>
      </pc:docMkLst>
      <pc:sldChg chg="del">
        <pc:chgData name="Louw, Marinda" userId="1925e1df-708d-4e9b-949d-dce54b073cdc" providerId="ADAL" clId="{A19DDA7D-D10F-4348-AC42-5AEEA45B3605}" dt="2023-03-03T06:50:57.980" v="2" actId="2696"/>
        <pc:sldMkLst>
          <pc:docMk/>
          <pc:sldMk cId="3421052916" sldId="257"/>
        </pc:sldMkLst>
      </pc:sldChg>
      <pc:sldChg chg="del">
        <pc:chgData name="Louw, Marinda" userId="1925e1df-708d-4e9b-949d-dce54b073cdc" providerId="ADAL" clId="{A19DDA7D-D10F-4348-AC42-5AEEA45B3605}" dt="2023-03-03T06:54:11.252" v="24" actId="2696"/>
        <pc:sldMkLst>
          <pc:docMk/>
          <pc:sldMk cId="2183064288" sldId="258"/>
        </pc:sldMkLst>
      </pc:sldChg>
      <pc:sldChg chg="delSp add mod">
        <pc:chgData name="Louw, Marinda" userId="1925e1df-708d-4e9b-949d-dce54b073cdc" providerId="ADAL" clId="{A19DDA7D-D10F-4348-AC42-5AEEA45B3605}" dt="2023-03-03T06:52:14.061" v="20" actId="478"/>
        <pc:sldMkLst>
          <pc:docMk/>
          <pc:sldMk cId="0" sldId="735"/>
        </pc:sldMkLst>
        <pc:spChg chg="del">
          <ac:chgData name="Louw, Marinda" userId="1925e1df-708d-4e9b-949d-dce54b073cdc" providerId="ADAL" clId="{A19DDA7D-D10F-4348-AC42-5AEEA45B3605}" dt="2023-03-03T06:52:14.061" v="20" actId="478"/>
          <ac:spMkLst>
            <pc:docMk/>
            <pc:sldMk cId="0" sldId="735"/>
            <ac:spMk id="8194" creationId="{008EE14F-E910-C708-70C4-E4A8338F73DB}"/>
          </ac:spMkLst>
        </pc:spChg>
      </pc:sldChg>
      <pc:sldChg chg="add del setBg">
        <pc:chgData name="Louw, Marinda" userId="1925e1df-708d-4e9b-949d-dce54b073cdc" providerId="ADAL" clId="{A19DDA7D-D10F-4348-AC42-5AEEA45B3605}" dt="2023-03-03T06:50:56.038" v="1" actId="2696"/>
        <pc:sldMkLst>
          <pc:docMk/>
          <pc:sldMk cId="0" sldId="902"/>
        </pc:sldMkLst>
      </pc:sldChg>
      <pc:sldChg chg="modSp add addCm">
        <pc:chgData name="Louw, Marinda" userId="1925e1df-708d-4e9b-949d-dce54b073cdc" providerId="ADAL" clId="{A19DDA7D-D10F-4348-AC42-5AEEA45B3605}" dt="2023-03-03T06:55:36.327" v="26" actId="1076"/>
        <pc:sldMkLst>
          <pc:docMk/>
          <pc:sldMk cId="0" sldId="903"/>
        </pc:sldMkLst>
        <pc:spChg chg="mod">
          <ac:chgData name="Louw, Marinda" userId="1925e1df-708d-4e9b-949d-dce54b073cdc" providerId="ADAL" clId="{A19DDA7D-D10F-4348-AC42-5AEEA45B3605}" dt="2023-03-03T06:55:36.327" v="26" actId="1076"/>
          <ac:spMkLst>
            <pc:docMk/>
            <pc:sldMk cId="0" sldId="903"/>
            <ac:spMk id="6147" creationId="{D5932612-7CF0-CCE6-B3D3-91FA91F05D74}"/>
          </ac:spMkLst>
        </pc:spChg>
        <pc:extLst>
          <p:ext xmlns:p="http://schemas.openxmlformats.org/presentationml/2006/main" uri="{D6D511B9-2390-475A-947B-AFAB55BFBCF1}">
            <pc226:cmChg xmlns:pc226="http://schemas.microsoft.com/office/powerpoint/2022/06/main/command" chg="add">
              <pc226:chgData name="Louw, Marinda" userId="1925e1df-708d-4e9b-949d-dce54b073cdc" providerId="ADAL" clId="{A19DDA7D-D10F-4348-AC42-5AEEA45B3605}" dt="2023-03-03T06:53:46.895" v="23"/>
              <pc2:cmMkLst xmlns:pc2="http://schemas.microsoft.com/office/powerpoint/2019/9/main/command">
                <pc:docMk/>
                <pc:sldMk cId="0" sldId="903"/>
                <pc2:cmMk id="{55EABE32-F047-456E-8C41-D23794BED5BB}"/>
              </pc2:cmMkLst>
            </pc226:cmChg>
            <pc226:cmChg xmlns:pc226="http://schemas.microsoft.com/office/powerpoint/2022/06/main/command" chg="add">
              <pc226:chgData name="Louw, Marinda" userId="1925e1df-708d-4e9b-949d-dce54b073cdc" providerId="ADAL" clId="{A19DDA7D-D10F-4348-AC42-5AEEA45B3605}" dt="2023-03-03T06:55:29.994" v="25"/>
              <pc2:cmMkLst xmlns:pc2="http://schemas.microsoft.com/office/powerpoint/2019/9/main/command">
                <pc:docMk/>
                <pc:sldMk cId="0" sldId="903"/>
                <pc2:cmMk id="{725361FE-33B5-400D-A170-4A9C0E4E38E2}"/>
              </pc2:cmMkLst>
            </pc226:cmChg>
          </p:ext>
        </pc:extLst>
      </pc:sldChg>
      <pc:sldChg chg="delSp add mod">
        <pc:chgData name="Louw, Marinda" userId="1925e1df-708d-4e9b-949d-dce54b073cdc" providerId="ADAL" clId="{A19DDA7D-D10F-4348-AC42-5AEEA45B3605}" dt="2023-03-03T06:52:43.358" v="22" actId="478"/>
        <pc:sldMkLst>
          <pc:docMk/>
          <pc:sldMk cId="0" sldId="906"/>
        </pc:sldMkLst>
        <pc:spChg chg="del">
          <ac:chgData name="Louw, Marinda" userId="1925e1df-708d-4e9b-949d-dce54b073cdc" providerId="ADAL" clId="{A19DDA7D-D10F-4348-AC42-5AEEA45B3605}" dt="2023-03-03T06:52:43.358" v="22" actId="478"/>
          <ac:spMkLst>
            <pc:docMk/>
            <pc:sldMk cId="0" sldId="906"/>
            <ac:spMk id="20482" creationId="{07253B97-6A40-0570-9D46-0FFA04CAF11F}"/>
          </ac:spMkLst>
        </pc:spChg>
      </pc:sldChg>
      <pc:sldChg chg="add">
        <pc:chgData name="Louw, Marinda" userId="1925e1df-708d-4e9b-949d-dce54b073cdc" providerId="ADAL" clId="{A19DDA7D-D10F-4348-AC42-5AEEA45B3605}" dt="2023-03-03T06:50:45.953" v="0"/>
        <pc:sldMkLst>
          <pc:docMk/>
          <pc:sldMk cId="0" sldId="907"/>
        </pc:sldMkLst>
      </pc:sldChg>
      <pc:sldChg chg="add">
        <pc:chgData name="Louw, Marinda" userId="1925e1df-708d-4e9b-949d-dce54b073cdc" providerId="ADAL" clId="{A19DDA7D-D10F-4348-AC42-5AEEA45B3605}" dt="2023-03-03T06:50:45.953" v="0"/>
        <pc:sldMkLst>
          <pc:docMk/>
          <pc:sldMk cId="0" sldId="908"/>
        </pc:sldMkLst>
      </pc:sldChg>
      <pc:sldChg chg="add">
        <pc:chgData name="Louw, Marinda" userId="1925e1df-708d-4e9b-949d-dce54b073cdc" providerId="ADAL" clId="{A19DDA7D-D10F-4348-AC42-5AEEA45B3605}" dt="2023-03-03T06:50:45.953" v="0"/>
        <pc:sldMkLst>
          <pc:docMk/>
          <pc:sldMk cId="0" sldId="909"/>
        </pc:sldMkLst>
      </pc:sldChg>
      <pc:sldChg chg="add">
        <pc:chgData name="Louw, Marinda" userId="1925e1df-708d-4e9b-949d-dce54b073cdc" providerId="ADAL" clId="{A19DDA7D-D10F-4348-AC42-5AEEA45B3605}" dt="2023-03-03T06:50:45.953" v="0"/>
        <pc:sldMkLst>
          <pc:docMk/>
          <pc:sldMk cId="0" sldId="910"/>
        </pc:sldMkLst>
      </pc:sldChg>
      <pc:sldChg chg="add">
        <pc:chgData name="Louw, Marinda" userId="1925e1df-708d-4e9b-949d-dce54b073cdc" providerId="ADAL" clId="{A19DDA7D-D10F-4348-AC42-5AEEA45B3605}" dt="2023-03-03T06:50:45.953" v="0"/>
        <pc:sldMkLst>
          <pc:docMk/>
          <pc:sldMk cId="0" sldId="911"/>
        </pc:sldMkLst>
      </pc:sldChg>
      <pc:sldChg chg="add">
        <pc:chgData name="Louw, Marinda" userId="1925e1df-708d-4e9b-949d-dce54b073cdc" providerId="ADAL" clId="{A19DDA7D-D10F-4348-AC42-5AEEA45B3605}" dt="2023-03-03T06:50:45.953" v="0"/>
        <pc:sldMkLst>
          <pc:docMk/>
          <pc:sldMk cId="0" sldId="912"/>
        </pc:sldMkLst>
      </pc:sldChg>
      <pc:sldChg chg="delSp add mod">
        <pc:chgData name="Louw, Marinda" userId="1925e1df-708d-4e9b-949d-dce54b073cdc" providerId="ADAL" clId="{A19DDA7D-D10F-4348-AC42-5AEEA45B3605}" dt="2023-03-03T06:52:39.326" v="21" actId="478"/>
        <pc:sldMkLst>
          <pc:docMk/>
          <pc:sldMk cId="0" sldId="913"/>
        </pc:sldMkLst>
        <pc:spChg chg="del">
          <ac:chgData name="Louw, Marinda" userId="1925e1df-708d-4e9b-949d-dce54b073cdc" providerId="ADAL" clId="{A19DDA7D-D10F-4348-AC42-5AEEA45B3605}" dt="2023-03-03T06:52:39.326" v="21" actId="478"/>
          <ac:spMkLst>
            <pc:docMk/>
            <pc:sldMk cId="0" sldId="913"/>
            <ac:spMk id="16386" creationId="{CC4B4D49-7FFC-6BA6-0C4C-87F8AB886D26}"/>
          </ac:spMkLst>
        </pc:spChg>
      </pc:sldChg>
      <pc:sldChg chg="add">
        <pc:chgData name="Louw, Marinda" userId="1925e1df-708d-4e9b-949d-dce54b073cdc" providerId="ADAL" clId="{A19DDA7D-D10F-4348-AC42-5AEEA45B3605}" dt="2023-03-03T06:50:45.953" v="0"/>
        <pc:sldMkLst>
          <pc:docMk/>
          <pc:sldMk cId="0" sldId="914"/>
        </pc:sldMkLst>
      </pc:sldChg>
      <pc:sldChg chg="add">
        <pc:chgData name="Louw, Marinda" userId="1925e1df-708d-4e9b-949d-dce54b073cdc" providerId="ADAL" clId="{A19DDA7D-D10F-4348-AC42-5AEEA45B3605}" dt="2023-03-03T06:50:45.953" v="0"/>
        <pc:sldMkLst>
          <pc:docMk/>
          <pc:sldMk cId="0" sldId="915"/>
        </pc:sldMkLst>
      </pc:sldChg>
      <pc:sldChg chg="add">
        <pc:chgData name="Louw, Marinda" userId="1925e1df-708d-4e9b-949d-dce54b073cdc" providerId="ADAL" clId="{A19DDA7D-D10F-4348-AC42-5AEEA45B3605}" dt="2023-03-03T06:50:45.953" v="0"/>
        <pc:sldMkLst>
          <pc:docMk/>
          <pc:sldMk cId="0" sldId="916"/>
        </pc:sldMkLst>
      </pc:sldChg>
      <pc:sldChg chg="add">
        <pc:chgData name="Louw, Marinda" userId="1925e1df-708d-4e9b-949d-dce54b073cdc" providerId="ADAL" clId="{A19DDA7D-D10F-4348-AC42-5AEEA45B3605}" dt="2023-03-03T06:50:45.953" v="0"/>
        <pc:sldMkLst>
          <pc:docMk/>
          <pc:sldMk cId="0" sldId="917"/>
        </pc:sldMkLst>
      </pc:sldChg>
      <pc:sldChg chg="add">
        <pc:chgData name="Louw, Marinda" userId="1925e1df-708d-4e9b-949d-dce54b073cdc" providerId="ADAL" clId="{A19DDA7D-D10F-4348-AC42-5AEEA45B3605}" dt="2023-03-03T06:50:45.953" v="0"/>
        <pc:sldMkLst>
          <pc:docMk/>
          <pc:sldMk cId="0" sldId="918"/>
        </pc:sldMkLst>
      </pc:sldChg>
      <pc:sldChg chg="add">
        <pc:chgData name="Louw, Marinda" userId="1925e1df-708d-4e9b-949d-dce54b073cdc" providerId="ADAL" clId="{A19DDA7D-D10F-4348-AC42-5AEEA45B3605}" dt="2023-03-03T06:50:45.953" v="0"/>
        <pc:sldMkLst>
          <pc:docMk/>
          <pc:sldMk cId="0" sldId="919"/>
        </pc:sldMkLst>
      </pc:sldChg>
      <pc:sldChg chg="add">
        <pc:chgData name="Louw, Marinda" userId="1925e1df-708d-4e9b-949d-dce54b073cdc" providerId="ADAL" clId="{A19DDA7D-D10F-4348-AC42-5AEEA45B3605}" dt="2023-03-03T06:50:45.953" v="0"/>
        <pc:sldMkLst>
          <pc:docMk/>
          <pc:sldMk cId="0" sldId="920"/>
        </pc:sldMkLst>
      </pc:sldChg>
      <pc:sldChg chg="add">
        <pc:chgData name="Louw, Marinda" userId="1925e1df-708d-4e9b-949d-dce54b073cdc" providerId="ADAL" clId="{A19DDA7D-D10F-4348-AC42-5AEEA45B3605}" dt="2023-03-03T06:50:45.953" v="0"/>
        <pc:sldMkLst>
          <pc:docMk/>
          <pc:sldMk cId="0" sldId="921"/>
        </pc:sldMkLst>
      </pc:sldChg>
      <pc:sldChg chg="add">
        <pc:chgData name="Louw, Marinda" userId="1925e1df-708d-4e9b-949d-dce54b073cdc" providerId="ADAL" clId="{A19DDA7D-D10F-4348-AC42-5AEEA45B3605}" dt="2023-03-03T06:50:45.953" v="0"/>
        <pc:sldMkLst>
          <pc:docMk/>
          <pc:sldMk cId="0" sldId="922"/>
        </pc:sldMkLst>
      </pc:sldChg>
      <pc:sldChg chg="add">
        <pc:chgData name="Louw, Marinda" userId="1925e1df-708d-4e9b-949d-dce54b073cdc" providerId="ADAL" clId="{A19DDA7D-D10F-4348-AC42-5AEEA45B3605}" dt="2023-03-03T06:50:45.953" v="0"/>
        <pc:sldMkLst>
          <pc:docMk/>
          <pc:sldMk cId="0" sldId="923"/>
        </pc:sldMkLst>
      </pc:sldChg>
      <pc:sldChg chg="add">
        <pc:chgData name="Louw, Marinda" userId="1925e1df-708d-4e9b-949d-dce54b073cdc" providerId="ADAL" clId="{A19DDA7D-D10F-4348-AC42-5AEEA45B3605}" dt="2023-03-03T06:50:45.953" v="0"/>
        <pc:sldMkLst>
          <pc:docMk/>
          <pc:sldMk cId="0" sldId="924"/>
        </pc:sldMkLst>
      </pc:sldChg>
      <pc:sldChg chg="add">
        <pc:chgData name="Louw, Marinda" userId="1925e1df-708d-4e9b-949d-dce54b073cdc" providerId="ADAL" clId="{A19DDA7D-D10F-4348-AC42-5AEEA45B3605}" dt="2023-03-03T06:50:45.953" v="0"/>
        <pc:sldMkLst>
          <pc:docMk/>
          <pc:sldMk cId="0" sldId="925"/>
        </pc:sldMkLst>
      </pc:sldChg>
      <pc:sldChg chg="add">
        <pc:chgData name="Louw, Marinda" userId="1925e1df-708d-4e9b-949d-dce54b073cdc" providerId="ADAL" clId="{A19DDA7D-D10F-4348-AC42-5AEEA45B3605}" dt="2023-03-03T06:50:45.953" v="0"/>
        <pc:sldMkLst>
          <pc:docMk/>
          <pc:sldMk cId="0" sldId="926"/>
        </pc:sldMkLst>
      </pc:sldChg>
      <pc:sldChg chg="add">
        <pc:chgData name="Louw, Marinda" userId="1925e1df-708d-4e9b-949d-dce54b073cdc" providerId="ADAL" clId="{A19DDA7D-D10F-4348-AC42-5AEEA45B3605}" dt="2023-03-03T06:50:45.953" v="0"/>
        <pc:sldMkLst>
          <pc:docMk/>
          <pc:sldMk cId="0" sldId="927"/>
        </pc:sldMkLst>
      </pc:sldChg>
      <pc:sldChg chg="add">
        <pc:chgData name="Louw, Marinda" userId="1925e1df-708d-4e9b-949d-dce54b073cdc" providerId="ADAL" clId="{A19DDA7D-D10F-4348-AC42-5AEEA45B3605}" dt="2023-03-03T06:50:45.953" v="0"/>
        <pc:sldMkLst>
          <pc:docMk/>
          <pc:sldMk cId="0" sldId="928"/>
        </pc:sldMkLst>
      </pc:sldChg>
      <pc:sldChg chg="add">
        <pc:chgData name="Louw, Marinda" userId="1925e1df-708d-4e9b-949d-dce54b073cdc" providerId="ADAL" clId="{A19DDA7D-D10F-4348-AC42-5AEEA45B3605}" dt="2023-03-03T06:50:45.953" v="0"/>
        <pc:sldMkLst>
          <pc:docMk/>
          <pc:sldMk cId="0" sldId="929"/>
        </pc:sldMkLst>
      </pc:sldChg>
      <pc:sldChg chg="add">
        <pc:chgData name="Louw, Marinda" userId="1925e1df-708d-4e9b-949d-dce54b073cdc" providerId="ADAL" clId="{A19DDA7D-D10F-4348-AC42-5AEEA45B3605}" dt="2023-03-03T06:50:45.953" v="0"/>
        <pc:sldMkLst>
          <pc:docMk/>
          <pc:sldMk cId="0" sldId="930"/>
        </pc:sldMkLst>
      </pc:sldChg>
      <pc:sldChg chg="add">
        <pc:chgData name="Louw, Marinda" userId="1925e1df-708d-4e9b-949d-dce54b073cdc" providerId="ADAL" clId="{A19DDA7D-D10F-4348-AC42-5AEEA45B3605}" dt="2023-03-03T06:50:45.953" v="0"/>
        <pc:sldMkLst>
          <pc:docMk/>
          <pc:sldMk cId="0" sldId="931"/>
        </pc:sldMkLst>
      </pc:sldChg>
      <pc:sldChg chg="add">
        <pc:chgData name="Louw, Marinda" userId="1925e1df-708d-4e9b-949d-dce54b073cdc" providerId="ADAL" clId="{A19DDA7D-D10F-4348-AC42-5AEEA45B3605}" dt="2023-03-03T06:50:45.953" v="0"/>
        <pc:sldMkLst>
          <pc:docMk/>
          <pc:sldMk cId="0" sldId="932"/>
        </pc:sldMkLst>
      </pc:sldChg>
      <pc:sldChg chg="add">
        <pc:chgData name="Louw, Marinda" userId="1925e1df-708d-4e9b-949d-dce54b073cdc" providerId="ADAL" clId="{A19DDA7D-D10F-4348-AC42-5AEEA45B3605}" dt="2023-03-03T06:50:45.953" v="0"/>
        <pc:sldMkLst>
          <pc:docMk/>
          <pc:sldMk cId="0" sldId="933"/>
        </pc:sldMkLst>
      </pc:sldChg>
      <pc:sldChg chg="add">
        <pc:chgData name="Louw, Marinda" userId="1925e1df-708d-4e9b-949d-dce54b073cdc" providerId="ADAL" clId="{A19DDA7D-D10F-4348-AC42-5AEEA45B3605}" dt="2023-03-03T06:50:45.953" v="0"/>
        <pc:sldMkLst>
          <pc:docMk/>
          <pc:sldMk cId="0" sldId="934"/>
        </pc:sldMkLst>
      </pc:sldChg>
      <pc:sldChg chg="add">
        <pc:chgData name="Louw, Marinda" userId="1925e1df-708d-4e9b-949d-dce54b073cdc" providerId="ADAL" clId="{A19DDA7D-D10F-4348-AC42-5AEEA45B3605}" dt="2023-03-03T06:50:45.953" v="0"/>
        <pc:sldMkLst>
          <pc:docMk/>
          <pc:sldMk cId="0" sldId="935"/>
        </pc:sldMkLst>
      </pc:sldChg>
      <pc:sldChg chg="add">
        <pc:chgData name="Louw, Marinda" userId="1925e1df-708d-4e9b-949d-dce54b073cdc" providerId="ADAL" clId="{A19DDA7D-D10F-4348-AC42-5AEEA45B3605}" dt="2023-03-03T06:50:45.953" v="0"/>
        <pc:sldMkLst>
          <pc:docMk/>
          <pc:sldMk cId="0" sldId="936"/>
        </pc:sldMkLst>
      </pc:sldChg>
      <pc:sldChg chg="add">
        <pc:chgData name="Louw, Marinda" userId="1925e1df-708d-4e9b-949d-dce54b073cdc" providerId="ADAL" clId="{A19DDA7D-D10F-4348-AC42-5AEEA45B3605}" dt="2023-03-03T06:50:45.953" v="0"/>
        <pc:sldMkLst>
          <pc:docMk/>
          <pc:sldMk cId="0" sldId="937"/>
        </pc:sldMkLst>
      </pc:sldChg>
      <pc:sldChg chg="add">
        <pc:chgData name="Louw, Marinda" userId="1925e1df-708d-4e9b-949d-dce54b073cdc" providerId="ADAL" clId="{A19DDA7D-D10F-4348-AC42-5AEEA45B3605}" dt="2023-03-03T06:50:45.953" v="0"/>
        <pc:sldMkLst>
          <pc:docMk/>
          <pc:sldMk cId="0" sldId="938"/>
        </pc:sldMkLst>
      </pc:sldChg>
      <pc:sldChg chg="add">
        <pc:chgData name="Louw, Marinda" userId="1925e1df-708d-4e9b-949d-dce54b073cdc" providerId="ADAL" clId="{A19DDA7D-D10F-4348-AC42-5AEEA45B3605}" dt="2023-03-03T06:50:45.953" v="0"/>
        <pc:sldMkLst>
          <pc:docMk/>
          <pc:sldMk cId="0" sldId="939"/>
        </pc:sldMkLst>
      </pc:sldChg>
      <pc:sldChg chg="add">
        <pc:chgData name="Louw, Marinda" userId="1925e1df-708d-4e9b-949d-dce54b073cdc" providerId="ADAL" clId="{A19DDA7D-D10F-4348-AC42-5AEEA45B3605}" dt="2023-03-03T06:50:45.953" v="0"/>
        <pc:sldMkLst>
          <pc:docMk/>
          <pc:sldMk cId="0" sldId="940"/>
        </pc:sldMkLst>
      </pc:sldChg>
      <pc:sldChg chg="add">
        <pc:chgData name="Louw, Marinda" userId="1925e1df-708d-4e9b-949d-dce54b073cdc" providerId="ADAL" clId="{A19DDA7D-D10F-4348-AC42-5AEEA45B3605}" dt="2023-03-03T06:50:45.953" v="0"/>
        <pc:sldMkLst>
          <pc:docMk/>
          <pc:sldMk cId="0" sldId="941"/>
        </pc:sldMkLst>
      </pc:sldChg>
      <pc:sldChg chg="add">
        <pc:chgData name="Louw, Marinda" userId="1925e1df-708d-4e9b-949d-dce54b073cdc" providerId="ADAL" clId="{A19DDA7D-D10F-4348-AC42-5AEEA45B3605}" dt="2023-03-03T06:50:45.953" v="0"/>
        <pc:sldMkLst>
          <pc:docMk/>
          <pc:sldMk cId="0" sldId="942"/>
        </pc:sldMkLst>
      </pc:sldChg>
      <pc:sldChg chg="add">
        <pc:chgData name="Louw, Marinda" userId="1925e1df-708d-4e9b-949d-dce54b073cdc" providerId="ADAL" clId="{A19DDA7D-D10F-4348-AC42-5AEEA45B3605}" dt="2023-03-03T06:50:45.953" v="0"/>
        <pc:sldMkLst>
          <pc:docMk/>
          <pc:sldMk cId="0" sldId="943"/>
        </pc:sldMkLst>
      </pc:sldChg>
      <pc:sldChg chg="add">
        <pc:chgData name="Louw, Marinda" userId="1925e1df-708d-4e9b-949d-dce54b073cdc" providerId="ADAL" clId="{A19DDA7D-D10F-4348-AC42-5AEEA45B3605}" dt="2023-03-03T06:50:45.953" v="0"/>
        <pc:sldMkLst>
          <pc:docMk/>
          <pc:sldMk cId="0" sldId="944"/>
        </pc:sldMkLst>
      </pc:sldChg>
      <pc:sldChg chg="add">
        <pc:chgData name="Louw, Marinda" userId="1925e1df-708d-4e9b-949d-dce54b073cdc" providerId="ADAL" clId="{A19DDA7D-D10F-4348-AC42-5AEEA45B3605}" dt="2023-03-03T06:50:45.953" v="0"/>
        <pc:sldMkLst>
          <pc:docMk/>
          <pc:sldMk cId="0" sldId="945"/>
        </pc:sldMkLst>
      </pc:sldChg>
      <pc:sldChg chg="add">
        <pc:chgData name="Louw, Marinda" userId="1925e1df-708d-4e9b-949d-dce54b073cdc" providerId="ADAL" clId="{A19DDA7D-D10F-4348-AC42-5AEEA45B3605}" dt="2023-03-03T06:50:45.953" v="0"/>
        <pc:sldMkLst>
          <pc:docMk/>
          <pc:sldMk cId="0" sldId="946"/>
        </pc:sldMkLst>
      </pc:sldChg>
      <pc:sldChg chg="add">
        <pc:chgData name="Louw, Marinda" userId="1925e1df-708d-4e9b-949d-dce54b073cdc" providerId="ADAL" clId="{A19DDA7D-D10F-4348-AC42-5AEEA45B3605}" dt="2023-03-03T06:50:45.953" v="0"/>
        <pc:sldMkLst>
          <pc:docMk/>
          <pc:sldMk cId="0" sldId="947"/>
        </pc:sldMkLst>
      </pc:sldChg>
      <pc:sldChg chg="add">
        <pc:chgData name="Louw, Marinda" userId="1925e1df-708d-4e9b-949d-dce54b073cdc" providerId="ADAL" clId="{A19DDA7D-D10F-4348-AC42-5AEEA45B3605}" dt="2023-03-03T06:50:45.953" v="0"/>
        <pc:sldMkLst>
          <pc:docMk/>
          <pc:sldMk cId="0" sldId="948"/>
        </pc:sldMkLst>
      </pc:sldChg>
      <pc:sldChg chg="add">
        <pc:chgData name="Louw, Marinda" userId="1925e1df-708d-4e9b-949d-dce54b073cdc" providerId="ADAL" clId="{A19DDA7D-D10F-4348-AC42-5AEEA45B3605}" dt="2023-03-03T06:50:45.953" v="0"/>
        <pc:sldMkLst>
          <pc:docMk/>
          <pc:sldMk cId="0" sldId="949"/>
        </pc:sldMkLst>
      </pc:sldChg>
      <pc:sldChg chg="add">
        <pc:chgData name="Louw, Marinda" userId="1925e1df-708d-4e9b-949d-dce54b073cdc" providerId="ADAL" clId="{A19DDA7D-D10F-4348-AC42-5AEEA45B3605}" dt="2023-03-03T06:50:45.953" v="0"/>
        <pc:sldMkLst>
          <pc:docMk/>
          <pc:sldMk cId="0" sldId="950"/>
        </pc:sldMkLst>
      </pc:sldChg>
      <pc:sldChg chg="add">
        <pc:chgData name="Louw, Marinda" userId="1925e1df-708d-4e9b-949d-dce54b073cdc" providerId="ADAL" clId="{A19DDA7D-D10F-4348-AC42-5AEEA45B3605}" dt="2023-03-03T06:50:45.953" v="0"/>
        <pc:sldMkLst>
          <pc:docMk/>
          <pc:sldMk cId="0" sldId="951"/>
        </pc:sldMkLst>
      </pc:sldChg>
      <pc:sldChg chg="add">
        <pc:chgData name="Louw, Marinda" userId="1925e1df-708d-4e9b-949d-dce54b073cdc" providerId="ADAL" clId="{A19DDA7D-D10F-4348-AC42-5AEEA45B3605}" dt="2023-03-03T06:50:45.953" v="0"/>
        <pc:sldMkLst>
          <pc:docMk/>
          <pc:sldMk cId="0" sldId="952"/>
        </pc:sldMkLst>
      </pc:sldChg>
      <pc:sldChg chg="add">
        <pc:chgData name="Louw, Marinda" userId="1925e1df-708d-4e9b-949d-dce54b073cdc" providerId="ADAL" clId="{A19DDA7D-D10F-4348-AC42-5AEEA45B3605}" dt="2023-03-03T06:50:45.953" v="0"/>
        <pc:sldMkLst>
          <pc:docMk/>
          <pc:sldMk cId="0" sldId="953"/>
        </pc:sldMkLst>
      </pc:sldChg>
      <pc:sldChg chg="add">
        <pc:chgData name="Louw, Marinda" userId="1925e1df-708d-4e9b-949d-dce54b073cdc" providerId="ADAL" clId="{A19DDA7D-D10F-4348-AC42-5AEEA45B3605}" dt="2023-03-03T06:50:45.953" v="0"/>
        <pc:sldMkLst>
          <pc:docMk/>
          <pc:sldMk cId="0" sldId="954"/>
        </pc:sldMkLst>
      </pc:sldChg>
      <pc:sldChg chg="add">
        <pc:chgData name="Louw, Marinda" userId="1925e1df-708d-4e9b-949d-dce54b073cdc" providerId="ADAL" clId="{A19DDA7D-D10F-4348-AC42-5AEEA45B3605}" dt="2023-03-03T06:50:45.953" v="0"/>
        <pc:sldMkLst>
          <pc:docMk/>
          <pc:sldMk cId="0" sldId="955"/>
        </pc:sldMkLst>
      </pc:sldChg>
      <pc:sldChg chg="add">
        <pc:chgData name="Louw, Marinda" userId="1925e1df-708d-4e9b-949d-dce54b073cdc" providerId="ADAL" clId="{A19DDA7D-D10F-4348-AC42-5AEEA45B3605}" dt="2023-03-03T06:50:45.953" v="0"/>
        <pc:sldMkLst>
          <pc:docMk/>
          <pc:sldMk cId="0" sldId="957"/>
        </pc:sldMkLst>
      </pc:sldChg>
      <pc:sldChg chg="add">
        <pc:chgData name="Louw, Marinda" userId="1925e1df-708d-4e9b-949d-dce54b073cdc" providerId="ADAL" clId="{A19DDA7D-D10F-4348-AC42-5AEEA45B3605}" dt="2023-03-03T06:50:45.953" v="0"/>
        <pc:sldMkLst>
          <pc:docMk/>
          <pc:sldMk cId="0" sldId="958"/>
        </pc:sldMkLst>
      </pc:sldChg>
      <pc:sldChg chg="add">
        <pc:chgData name="Louw, Marinda" userId="1925e1df-708d-4e9b-949d-dce54b073cdc" providerId="ADAL" clId="{A19DDA7D-D10F-4348-AC42-5AEEA45B3605}" dt="2023-03-03T06:50:45.953" v="0"/>
        <pc:sldMkLst>
          <pc:docMk/>
          <pc:sldMk cId="0" sldId="959"/>
        </pc:sldMkLst>
      </pc:sldChg>
      <pc:sldChg chg="add">
        <pc:chgData name="Louw, Marinda" userId="1925e1df-708d-4e9b-949d-dce54b073cdc" providerId="ADAL" clId="{A19DDA7D-D10F-4348-AC42-5AEEA45B3605}" dt="2023-03-03T06:50:45.953" v="0"/>
        <pc:sldMkLst>
          <pc:docMk/>
          <pc:sldMk cId="0" sldId="960"/>
        </pc:sldMkLst>
      </pc:sldChg>
      <pc:sldChg chg="add">
        <pc:chgData name="Louw, Marinda" userId="1925e1df-708d-4e9b-949d-dce54b073cdc" providerId="ADAL" clId="{A19DDA7D-D10F-4348-AC42-5AEEA45B3605}" dt="2023-03-03T06:50:45.953" v="0"/>
        <pc:sldMkLst>
          <pc:docMk/>
          <pc:sldMk cId="0" sldId="961"/>
        </pc:sldMkLst>
      </pc:sldChg>
      <pc:sldChg chg="add">
        <pc:chgData name="Louw, Marinda" userId="1925e1df-708d-4e9b-949d-dce54b073cdc" providerId="ADAL" clId="{A19DDA7D-D10F-4348-AC42-5AEEA45B3605}" dt="2023-03-03T06:50:45.953" v="0"/>
        <pc:sldMkLst>
          <pc:docMk/>
          <pc:sldMk cId="0" sldId="962"/>
        </pc:sldMkLst>
      </pc:sldChg>
      <pc:sldChg chg="add">
        <pc:chgData name="Louw, Marinda" userId="1925e1df-708d-4e9b-949d-dce54b073cdc" providerId="ADAL" clId="{A19DDA7D-D10F-4348-AC42-5AEEA45B3605}" dt="2023-03-03T06:50:45.953" v="0"/>
        <pc:sldMkLst>
          <pc:docMk/>
          <pc:sldMk cId="0" sldId="963"/>
        </pc:sldMkLst>
      </pc:sldChg>
      <pc:sldChg chg="add">
        <pc:chgData name="Louw, Marinda" userId="1925e1df-708d-4e9b-949d-dce54b073cdc" providerId="ADAL" clId="{A19DDA7D-D10F-4348-AC42-5AEEA45B3605}" dt="2023-03-03T06:50:45.953" v="0"/>
        <pc:sldMkLst>
          <pc:docMk/>
          <pc:sldMk cId="0" sldId="965"/>
        </pc:sldMkLst>
      </pc:sldChg>
      <pc:sldChg chg="add">
        <pc:chgData name="Louw, Marinda" userId="1925e1df-708d-4e9b-949d-dce54b073cdc" providerId="ADAL" clId="{A19DDA7D-D10F-4348-AC42-5AEEA45B3605}" dt="2023-03-03T06:50:45.953" v="0"/>
        <pc:sldMkLst>
          <pc:docMk/>
          <pc:sldMk cId="0" sldId="966"/>
        </pc:sldMkLst>
      </pc:sldChg>
      <pc:sldChg chg="add">
        <pc:chgData name="Louw, Marinda" userId="1925e1df-708d-4e9b-949d-dce54b073cdc" providerId="ADAL" clId="{A19DDA7D-D10F-4348-AC42-5AEEA45B3605}" dt="2023-03-03T06:50:45.953" v="0"/>
        <pc:sldMkLst>
          <pc:docMk/>
          <pc:sldMk cId="0" sldId="967"/>
        </pc:sldMkLst>
      </pc:sldChg>
      <pc:sldChg chg="add">
        <pc:chgData name="Louw, Marinda" userId="1925e1df-708d-4e9b-949d-dce54b073cdc" providerId="ADAL" clId="{A19DDA7D-D10F-4348-AC42-5AEEA45B3605}" dt="2023-03-03T06:50:45.953" v="0"/>
        <pc:sldMkLst>
          <pc:docMk/>
          <pc:sldMk cId="0" sldId="968"/>
        </pc:sldMkLst>
      </pc:sldChg>
      <pc:sldChg chg="add">
        <pc:chgData name="Louw, Marinda" userId="1925e1df-708d-4e9b-949d-dce54b073cdc" providerId="ADAL" clId="{A19DDA7D-D10F-4348-AC42-5AEEA45B3605}" dt="2023-03-03T06:50:45.953" v="0"/>
        <pc:sldMkLst>
          <pc:docMk/>
          <pc:sldMk cId="0" sldId="969"/>
        </pc:sldMkLst>
      </pc:sldChg>
      <pc:sldChg chg="add">
        <pc:chgData name="Louw, Marinda" userId="1925e1df-708d-4e9b-949d-dce54b073cdc" providerId="ADAL" clId="{A19DDA7D-D10F-4348-AC42-5AEEA45B3605}" dt="2023-03-03T06:50:45.953" v="0"/>
        <pc:sldMkLst>
          <pc:docMk/>
          <pc:sldMk cId="0" sldId="970"/>
        </pc:sldMkLst>
      </pc:sldChg>
      <pc:sldChg chg="add">
        <pc:chgData name="Louw, Marinda" userId="1925e1df-708d-4e9b-949d-dce54b073cdc" providerId="ADAL" clId="{A19DDA7D-D10F-4348-AC42-5AEEA45B3605}" dt="2023-03-03T06:50:45.953" v="0"/>
        <pc:sldMkLst>
          <pc:docMk/>
          <pc:sldMk cId="0" sldId="971"/>
        </pc:sldMkLst>
      </pc:sldChg>
      <pc:sldChg chg="add">
        <pc:chgData name="Louw, Marinda" userId="1925e1df-708d-4e9b-949d-dce54b073cdc" providerId="ADAL" clId="{A19DDA7D-D10F-4348-AC42-5AEEA45B3605}" dt="2023-03-03T06:50:45.953" v="0"/>
        <pc:sldMkLst>
          <pc:docMk/>
          <pc:sldMk cId="0" sldId="972"/>
        </pc:sldMkLst>
      </pc:sldChg>
      <pc:sldChg chg="add">
        <pc:chgData name="Louw, Marinda" userId="1925e1df-708d-4e9b-949d-dce54b073cdc" providerId="ADAL" clId="{A19DDA7D-D10F-4348-AC42-5AEEA45B3605}" dt="2023-03-03T06:50:45.953" v="0"/>
        <pc:sldMkLst>
          <pc:docMk/>
          <pc:sldMk cId="0" sldId="973"/>
        </pc:sldMkLst>
      </pc:sldChg>
      <pc:sldChg chg="add">
        <pc:chgData name="Louw, Marinda" userId="1925e1df-708d-4e9b-949d-dce54b073cdc" providerId="ADAL" clId="{A19DDA7D-D10F-4348-AC42-5AEEA45B3605}" dt="2023-03-03T06:50:45.953" v="0"/>
        <pc:sldMkLst>
          <pc:docMk/>
          <pc:sldMk cId="0" sldId="974"/>
        </pc:sldMkLst>
      </pc:sldChg>
      <pc:sldMasterChg chg="modSldLayout">
        <pc:chgData name="Louw, Marinda" userId="1925e1df-708d-4e9b-949d-dce54b073cdc" providerId="ADAL" clId="{A19DDA7D-D10F-4348-AC42-5AEEA45B3605}" dt="2023-03-03T06:52:01.478" v="19" actId="478"/>
        <pc:sldMasterMkLst>
          <pc:docMk/>
          <pc:sldMasterMk cId="185144247" sldId="2147483648"/>
        </pc:sldMasterMkLst>
        <pc:sldLayoutChg chg="addSp delSp modSp mod">
          <pc:chgData name="Louw, Marinda" userId="1925e1df-708d-4e9b-949d-dce54b073cdc" providerId="ADAL" clId="{A19DDA7D-D10F-4348-AC42-5AEEA45B3605}" dt="2023-03-03T06:51:28.961" v="11"/>
          <pc:sldLayoutMkLst>
            <pc:docMk/>
            <pc:sldMasterMk cId="185144247" sldId="2147483648"/>
            <pc:sldLayoutMk cId="135120275" sldId="2147483651"/>
          </pc:sldLayoutMkLst>
          <pc:spChg chg="del">
            <ac:chgData name="Louw, Marinda" userId="1925e1df-708d-4e9b-949d-dce54b073cdc" providerId="ADAL" clId="{A19DDA7D-D10F-4348-AC42-5AEEA45B3605}" dt="2023-03-03T06:51:09.623" v="4" actId="478"/>
            <ac:spMkLst>
              <pc:docMk/>
              <pc:sldMasterMk cId="185144247" sldId="2147483648"/>
              <pc:sldLayoutMk cId="135120275" sldId="2147483651"/>
              <ac:spMk id="4" creationId="{C75A7504-F6EA-4EC6-B283-F508BCF213D1}"/>
            </ac:spMkLst>
          </pc:spChg>
          <pc:spChg chg="del">
            <ac:chgData name="Louw, Marinda" userId="1925e1df-708d-4e9b-949d-dce54b073cdc" providerId="ADAL" clId="{A19DDA7D-D10F-4348-AC42-5AEEA45B3605}" dt="2023-03-03T06:51:12.942" v="5" actId="478"/>
            <ac:spMkLst>
              <pc:docMk/>
              <pc:sldMasterMk cId="185144247" sldId="2147483648"/>
              <pc:sldLayoutMk cId="135120275" sldId="2147483651"/>
              <ac:spMk id="5" creationId="{EC7498E3-1822-479D-A14F-DC0C403A78AF}"/>
            </ac:spMkLst>
          </pc:spChg>
          <pc:spChg chg="del">
            <ac:chgData name="Louw, Marinda" userId="1925e1df-708d-4e9b-949d-dce54b073cdc" providerId="ADAL" clId="{A19DDA7D-D10F-4348-AC42-5AEEA45B3605}" dt="2023-03-03T06:51:13.716" v="6" actId="478"/>
            <ac:spMkLst>
              <pc:docMk/>
              <pc:sldMasterMk cId="185144247" sldId="2147483648"/>
              <pc:sldLayoutMk cId="135120275" sldId="2147483651"/>
              <ac:spMk id="6" creationId="{4B0554E8-B5DB-4CB7-AD0A-8806FE9AFE0D}"/>
            </ac:spMkLst>
          </pc:spChg>
          <pc:spChg chg="add mod">
            <ac:chgData name="Louw, Marinda" userId="1925e1df-708d-4e9b-949d-dce54b073cdc" providerId="ADAL" clId="{A19DDA7D-D10F-4348-AC42-5AEEA45B3605}" dt="2023-03-03T06:51:28.961" v="11"/>
            <ac:spMkLst>
              <pc:docMk/>
              <pc:sldMasterMk cId="185144247" sldId="2147483648"/>
              <pc:sldLayoutMk cId="135120275" sldId="2147483651"/>
              <ac:spMk id="8" creationId="{2F09CD41-C10E-4821-5F67-AB94F557180C}"/>
            </ac:spMkLst>
          </pc:spChg>
          <pc:picChg chg="add mod">
            <ac:chgData name="Louw, Marinda" userId="1925e1df-708d-4e9b-949d-dce54b073cdc" providerId="ADAL" clId="{A19DDA7D-D10F-4348-AC42-5AEEA45B3605}" dt="2023-03-03T06:51:07.505" v="3"/>
            <ac:picMkLst>
              <pc:docMk/>
              <pc:sldMasterMk cId="185144247" sldId="2147483648"/>
              <pc:sldLayoutMk cId="135120275" sldId="2147483651"/>
              <ac:picMk id="7" creationId="{C0B14D2B-46CC-BE91-F7ED-3E28E9378CDC}"/>
            </ac:picMkLst>
          </pc:picChg>
          <pc:picChg chg="add mod">
            <ac:chgData name="Louw, Marinda" userId="1925e1df-708d-4e9b-949d-dce54b073cdc" providerId="ADAL" clId="{A19DDA7D-D10F-4348-AC42-5AEEA45B3605}" dt="2023-03-03T06:51:28.961" v="11"/>
            <ac:picMkLst>
              <pc:docMk/>
              <pc:sldMasterMk cId="185144247" sldId="2147483648"/>
              <pc:sldLayoutMk cId="135120275" sldId="2147483651"/>
              <ac:picMk id="9" creationId="{CCAB5A15-D38B-AADD-242D-A01D0E9A6910}"/>
            </ac:picMkLst>
          </pc:picChg>
        </pc:sldLayoutChg>
        <pc:sldLayoutChg chg="addSp delSp modSp mod">
          <pc:chgData name="Louw, Marinda" userId="1925e1df-708d-4e9b-949d-dce54b073cdc" providerId="ADAL" clId="{A19DDA7D-D10F-4348-AC42-5AEEA45B3605}" dt="2023-03-03T06:51:30.587" v="12"/>
          <pc:sldLayoutMkLst>
            <pc:docMk/>
            <pc:sldMasterMk cId="185144247" sldId="2147483648"/>
            <pc:sldLayoutMk cId="4026493022" sldId="2147483654"/>
          </pc:sldLayoutMkLst>
          <pc:spChg chg="del">
            <ac:chgData name="Louw, Marinda" userId="1925e1df-708d-4e9b-949d-dce54b073cdc" providerId="ADAL" clId="{A19DDA7D-D10F-4348-AC42-5AEEA45B3605}" dt="2023-03-03T06:51:19.062" v="8" actId="478"/>
            <ac:spMkLst>
              <pc:docMk/>
              <pc:sldMasterMk cId="185144247" sldId="2147483648"/>
              <pc:sldLayoutMk cId="4026493022" sldId="2147483654"/>
              <ac:spMk id="3" creationId="{0F52A65F-80CA-4DB8-ACBF-4A928B01CCD5}"/>
            </ac:spMkLst>
          </pc:spChg>
          <pc:spChg chg="del">
            <ac:chgData name="Louw, Marinda" userId="1925e1df-708d-4e9b-949d-dce54b073cdc" providerId="ADAL" clId="{A19DDA7D-D10F-4348-AC42-5AEEA45B3605}" dt="2023-03-03T06:51:20.428" v="9" actId="478"/>
            <ac:spMkLst>
              <pc:docMk/>
              <pc:sldMasterMk cId="185144247" sldId="2147483648"/>
              <pc:sldLayoutMk cId="4026493022" sldId="2147483654"/>
              <ac:spMk id="4" creationId="{69FB51C7-145F-4D62-8B69-5082324DF5D5}"/>
            </ac:spMkLst>
          </pc:spChg>
          <pc:spChg chg="del">
            <ac:chgData name="Louw, Marinda" userId="1925e1df-708d-4e9b-949d-dce54b073cdc" providerId="ADAL" clId="{A19DDA7D-D10F-4348-AC42-5AEEA45B3605}" dt="2023-03-03T06:51:21.365" v="10" actId="478"/>
            <ac:spMkLst>
              <pc:docMk/>
              <pc:sldMasterMk cId="185144247" sldId="2147483648"/>
              <pc:sldLayoutMk cId="4026493022" sldId="2147483654"/>
              <ac:spMk id="5" creationId="{59EDDE8F-B776-415E-9822-832A7352AE20}"/>
            </ac:spMkLst>
          </pc:spChg>
          <pc:spChg chg="add mod">
            <ac:chgData name="Louw, Marinda" userId="1925e1df-708d-4e9b-949d-dce54b073cdc" providerId="ADAL" clId="{A19DDA7D-D10F-4348-AC42-5AEEA45B3605}" dt="2023-03-03T06:51:30.587" v="12"/>
            <ac:spMkLst>
              <pc:docMk/>
              <pc:sldMasterMk cId="185144247" sldId="2147483648"/>
              <pc:sldLayoutMk cId="4026493022" sldId="2147483654"/>
              <ac:spMk id="7" creationId="{AF56EC8A-2860-D151-8F2D-8E7DC566ADF8}"/>
            </ac:spMkLst>
          </pc:spChg>
          <pc:picChg chg="add mod">
            <ac:chgData name="Louw, Marinda" userId="1925e1df-708d-4e9b-949d-dce54b073cdc" providerId="ADAL" clId="{A19DDA7D-D10F-4348-AC42-5AEEA45B3605}" dt="2023-03-03T06:51:17.247" v="7"/>
            <ac:picMkLst>
              <pc:docMk/>
              <pc:sldMasterMk cId="185144247" sldId="2147483648"/>
              <pc:sldLayoutMk cId="4026493022" sldId="2147483654"/>
              <ac:picMk id="6" creationId="{30FD64F2-9D47-CAEA-1B46-44BDE714C3EB}"/>
            </ac:picMkLst>
          </pc:picChg>
          <pc:picChg chg="add mod">
            <ac:chgData name="Louw, Marinda" userId="1925e1df-708d-4e9b-949d-dce54b073cdc" providerId="ADAL" clId="{A19DDA7D-D10F-4348-AC42-5AEEA45B3605}" dt="2023-03-03T06:51:30.587" v="12"/>
            <ac:picMkLst>
              <pc:docMk/>
              <pc:sldMasterMk cId="185144247" sldId="2147483648"/>
              <pc:sldLayoutMk cId="4026493022" sldId="2147483654"/>
              <ac:picMk id="8" creationId="{65594FEA-1BCC-C687-E084-12F904250AFE}"/>
            </ac:picMkLst>
          </pc:picChg>
        </pc:sldLayoutChg>
        <pc:sldLayoutChg chg="addSp delSp modSp mod">
          <pc:chgData name="Louw, Marinda" userId="1925e1df-708d-4e9b-949d-dce54b073cdc" providerId="ADAL" clId="{A19DDA7D-D10F-4348-AC42-5AEEA45B3605}" dt="2023-03-03T06:52:01.478" v="19" actId="478"/>
          <pc:sldLayoutMkLst>
            <pc:docMk/>
            <pc:sldMasterMk cId="185144247" sldId="2147483648"/>
            <pc:sldLayoutMk cId="2839756042" sldId="2147483655"/>
          </pc:sldLayoutMkLst>
          <pc:spChg chg="del">
            <ac:chgData name="Louw, Marinda" userId="1925e1df-708d-4e9b-949d-dce54b073cdc" providerId="ADAL" clId="{A19DDA7D-D10F-4348-AC42-5AEEA45B3605}" dt="2023-03-03T06:51:54.419" v="15" actId="478"/>
            <ac:spMkLst>
              <pc:docMk/>
              <pc:sldMasterMk cId="185144247" sldId="2147483648"/>
              <pc:sldLayoutMk cId="2839756042" sldId="2147483655"/>
              <ac:spMk id="2" creationId="{E7836047-3097-47EE-9B81-A80AE67A98E8}"/>
            </ac:spMkLst>
          </pc:spChg>
          <pc:spChg chg="del">
            <ac:chgData name="Louw, Marinda" userId="1925e1df-708d-4e9b-949d-dce54b073cdc" providerId="ADAL" clId="{A19DDA7D-D10F-4348-AC42-5AEEA45B3605}" dt="2023-03-03T06:52:01.478" v="19" actId="478"/>
            <ac:spMkLst>
              <pc:docMk/>
              <pc:sldMasterMk cId="185144247" sldId="2147483648"/>
              <pc:sldLayoutMk cId="2839756042" sldId="2147483655"/>
              <ac:spMk id="3" creationId="{E1E8E89C-A047-478A-9C4E-6F8534370223}"/>
            </ac:spMkLst>
          </pc:spChg>
          <pc:spChg chg="del">
            <ac:chgData name="Louw, Marinda" userId="1925e1df-708d-4e9b-949d-dce54b073cdc" providerId="ADAL" clId="{A19DDA7D-D10F-4348-AC42-5AEEA45B3605}" dt="2023-03-03T06:51:59.605" v="18" actId="478"/>
            <ac:spMkLst>
              <pc:docMk/>
              <pc:sldMasterMk cId="185144247" sldId="2147483648"/>
              <pc:sldLayoutMk cId="2839756042" sldId="2147483655"/>
              <ac:spMk id="4" creationId="{5D30FC12-D432-4C4D-8D1E-E278D82E2B4C}"/>
            </ac:spMkLst>
          </pc:spChg>
          <pc:spChg chg="add del mod">
            <ac:chgData name="Louw, Marinda" userId="1925e1df-708d-4e9b-949d-dce54b073cdc" providerId="ADAL" clId="{A19DDA7D-D10F-4348-AC42-5AEEA45B3605}" dt="2023-03-03T06:51:57.689" v="17" actId="478"/>
            <ac:spMkLst>
              <pc:docMk/>
              <pc:sldMasterMk cId="185144247" sldId="2147483648"/>
              <pc:sldLayoutMk cId="2839756042" sldId="2147483655"/>
              <ac:spMk id="5" creationId="{47B92BBE-F97B-3275-F8B5-DE4C2D9F78BE}"/>
            </ac:spMkLst>
          </pc:spChg>
          <pc:picChg chg="add mod">
            <ac:chgData name="Louw, Marinda" userId="1925e1df-708d-4e9b-949d-dce54b073cdc" providerId="ADAL" clId="{A19DDA7D-D10F-4348-AC42-5AEEA45B3605}" dt="2023-03-03T06:51:46.271" v="13"/>
            <ac:picMkLst>
              <pc:docMk/>
              <pc:sldMasterMk cId="185144247" sldId="2147483648"/>
              <pc:sldLayoutMk cId="2839756042" sldId="2147483655"/>
              <ac:picMk id="6" creationId="{FD3FB2F5-436A-28A9-B09E-FC884B2358E1}"/>
            </ac:picMkLst>
          </pc:picChg>
          <pc:picChg chg="add mod">
            <ac:chgData name="Louw, Marinda" userId="1925e1df-708d-4e9b-949d-dce54b073cdc" providerId="ADAL" clId="{A19DDA7D-D10F-4348-AC42-5AEEA45B3605}" dt="2023-03-03T06:51:50.213" v="14"/>
            <ac:picMkLst>
              <pc:docMk/>
              <pc:sldMasterMk cId="185144247" sldId="2147483648"/>
              <pc:sldLayoutMk cId="2839756042" sldId="2147483655"/>
              <ac:picMk id="7" creationId="{8064BB54-9F5B-4538-B163-3BB2EB12DC70}"/>
            </ac:picMkLst>
          </pc:picChg>
        </pc:sldLayoutChg>
      </pc:sldMasterChg>
    </pc:docChg>
  </pc:docChgLst>
  <pc:docChgLst>
    <pc:chgData name="Botha, Veronique" userId="1bad49fb-5a10-43b3-b6d4-a88c2c37d64c" providerId="ADAL" clId="{67C8ADE8-E5B8-4800-B679-F27DFA9DF7CF}"/>
    <pc:docChg chg="undo custSel modSld modMainMaster">
      <pc:chgData name="Botha, Veronique" userId="1bad49fb-5a10-43b3-b6d4-a88c2c37d64c" providerId="ADAL" clId="{67C8ADE8-E5B8-4800-B679-F27DFA9DF7CF}" dt="2022-11-16T15:03:29.690" v="16"/>
      <pc:docMkLst>
        <pc:docMk/>
      </pc:docMkLst>
      <pc:sldChg chg="modSp mod">
        <pc:chgData name="Botha, Veronique" userId="1bad49fb-5a10-43b3-b6d4-a88c2c37d64c" providerId="ADAL" clId="{67C8ADE8-E5B8-4800-B679-F27DFA9DF7CF}" dt="2022-11-16T15:03:29.690" v="16"/>
        <pc:sldMkLst>
          <pc:docMk/>
          <pc:sldMk cId="1202842091" sldId="256"/>
        </pc:sldMkLst>
        <pc:spChg chg="mod">
          <ac:chgData name="Botha, Veronique" userId="1bad49fb-5a10-43b3-b6d4-a88c2c37d64c" providerId="ADAL" clId="{67C8ADE8-E5B8-4800-B679-F27DFA9DF7CF}" dt="2022-11-16T15:03:20.121" v="13" actId="20577"/>
          <ac:spMkLst>
            <pc:docMk/>
            <pc:sldMk cId="1202842091" sldId="256"/>
            <ac:spMk id="2" creationId="{8534BFD5-1E66-4E55-A7E9-426951B672B8}"/>
          </ac:spMkLst>
        </pc:spChg>
        <pc:spChg chg="mod">
          <ac:chgData name="Botha, Veronique" userId="1bad49fb-5a10-43b3-b6d4-a88c2c37d64c" providerId="ADAL" clId="{67C8ADE8-E5B8-4800-B679-F27DFA9DF7CF}" dt="2022-11-16T15:03:29.690" v="16"/>
          <ac:spMkLst>
            <pc:docMk/>
            <pc:sldMk cId="1202842091" sldId="256"/>
            <ac:spMk id="3" creationId="{FA8F09E3-795B-4D34-BBA9-710402A59073}"/>
          </ac:spMkLst>
        </pc:spChg>
      </pc:sldChg>
      <pc:sldMasterChg chg="modSldLayout">
        <pc:chgData name="Botha, Veronique" userId="1bad49fb-5a10-43b3-b6d4-a88c2c37d64c" providerId="ADAL" clId="{67C8ADE8-E5B8-4800-B679-F27DFA9DF7CF}" dt="2022-11-16T14:49:22.208" v="4" actId="20577"/>
        <pc:sldMasterMkLst>
          <pc:docMk/>
          <pc:sldMasterMk cId="185144247" sldId="2147483648"/>
        </pc:sldMasterMkLst>
        <pc:sldLayoutChg chg="modSp mod">
          <pc:chgData name="Botha, Veronique" userId="1bad49fb-5a10-43b3-b6d4-a88c2c37d64c" providerId="ADAL" clId="{67C8ADE8-E5B8-4800-B679-F27DFA9DF7CF}" dt="2022-11-16T14:49:22.208" v="4" actId="20577"/>
          <pc:sldLayoutMkLst>
            <pc:docMk/>
            <pc:sldMasterMk cId="185144247" sldId="2147483648"/>
            <pc:sldLayoutMk cId="2687411169" sldId="2147483649"/>
          </pc:sldLayoutMkLst>
          <pc:spChg chg="mod">
            <ac:chgData name="Botha, Veronique" userId="1bad49fb-5a10-43b3-b6d4-a88c2c37d64c" providerId="ADAL" clId="{67C8ADE8-E5B8-4800-B679-F27DFA9DF7CF}" dt="2022-11-16T14:49:22.208" v="4" actId="20577"/>
            <ac:spMkLst>
              <pc:docMk/>
              <pc:sldMasterMk cId="185144247" sldId="2147483648"/>
              <pc:sldLayoutMk cId="2687411169" sldId="2147483649"/>
              <ac:spMk id="2" creationId="{C3132C8B-B083-44C5-81CC-B514A1AB1719}"/>
            </ac:spMkLst>
          </pc:spChg>
          <pc:spChg chg="mod">
            <ac:chgData name="Botha, Veronique" userId="1bad49fb-5a10-43b3-b6d4-a88c2c37d64c" providerId="ADAL" clId="{67C8ADE8-E5B8-4800-B679-F27DFA9DF7CF}" dt="2022-11-16T14:49:19.117" v="2"/>
            <ac:spMkLst>
              <pc:docMk/>
              <pc:sldMasterMk cId="185144247" sldId="2147483648"/>
              <pc:sldLayoutMk cId="2687411169" sldId="2147483649"/>
              <ac:spMk id="3" creationId="{42792273-BD7F-4D39-B2D4-48ABF407B66C}"/>
            </ac:spMkLst>
          </pc:spChg>
        </pc:sldLayoutChg>
      </pc:sldMasterChg>
    </pc:docChg>
  </pc:docChgLst>
  <pc:docChgLst>
    <pc:chgData name="Botha, Veronique" userId="1bad49fb-5a10-43b3-b6d4-a88c2c37d64c" providerId="ADAL" clId="{0F688460-47E3-4884-82B4-92EE6F147617}"/>
    <pc:docChg chg="custSel addSld modMainMaster">
      <pc:chgData name="Botha, Veronique" userId="1bad49fb-5a10-43b3-b6d4-a88c2c37d64c" providerId="ADAL" clId="{0F688460-47E3-4884-82B4-92EE6F147617}" dt="2022-11-16T14:40:15.106" v="151" actId="1076"/>
      <pc:docMkLst>
        <pc:docMk/>
      </pc:docMkLst>
      <pc:sldChg chg="new">
        <pc:chgData name="Botha, Veronique" userId="1bad49fb-5a10-43b3-b6d4-a88c2c37d64c" providerId="ADAL" clId="{0F688460-47E3-4884-82B4-92EE6F147617}" dt="2022-11-16T14:37:33.324" v="141" actId="680"/>
        <pc:sldMkLst>
          <pc:docMk/>
          <pc:sldMk cId="1202842091" sldId="256"/>
        </pc:sldMkLst>
      </pc:sldChg>
      <pc:sldChg chg="new">
        <pc:chgData name="Botha, Veronique" userId="1bad49fb-5a10-43b3-b6d4-a88c2c37d64c" providerId="ADAL" clId="{0F688460-47E3-4884-82B4-92EE6F147617}" dt="2022-11-16T14:37:40.019" v="142" actId="680"/>
        <pc:sldMkLst>
          <pc:docMk/>
          <pc:sldMk cId="3421052916" sldId="257"/>
        </pc:sldMkLst>
      </pc:sldChg>
      <pc:sldChg chg="new">
        <pc:chgData name="Botha, Veronique" userId="1bad49fb-5a10-43b3-b6d4-a88c2c37d64c" providerId="ADAL" clId="{0F688460-47E3-4884-82B4-92EE6F147617}" dt="2022-11-16T14:39:19.440" v="147" actId="680"/>
        <pc:sldMkLst>
          <pc:docMk/>
          <pc:sldMk cId="2183064288" sldId="258"/>
        </pc:sldMkLst>
      </pc:sldChg>
      <pc:sldMasterChg chg="modSldLayout">
        <pc:chgData name="Botha, Veronique" userId="1bad49fb-5a10-43b3-b6d4-a88c2c37d64c" providerId="ADAL" clId="{0F688460-47E3-4884-82B4-92EE6F147617}" dt="2022-11-16T14:40:15.106" v="151" actId="1076"/>
        <pc:sldMasterMkLst>
          <pc:docMk/>
          <pc:sldMasterMk cId="185144247" sldId="2147483648"/>
        </pc:sldMasterMkLst>
        <pc:sldLayoutChg chg="addSp delSp modSp mod">
          <pc:chgData name="Botha, Veronique" userId="1bad49fb-5a10-43b3-b6d4-a88c2c37d64c" providerId="ADAL" clId="{0F688460-47E3-4884-82B4-92EE6F147617}" dt="2022-11-16T14:38:57.525" v="146" actId="207"/>
          <pc:sldLayoutMkLst>
            <pc:docMk/>
            <pc:sldMasterMk cId="185144247" sldId="2147483648"/>
            <pc:sldLayoutMk cId="2687411169" sldId="2147483649"/>
          </pc:sldLayoutMkLst>
          <pc:spChg chg="mod">
            <ac:chgData name="Botha, Veronique" userId="1bad49fb-5a10-43b3-b6d4-a88c2c37d64c" providerId="ADAL" clId="{0F688460-47E3-4884-82B4-92EE6F147617}" dt="2022-11-16T14:38:57.525" v="146" actId="207"/>
            <ac:spMkLst>
              <pc:docMk/>
              <pc:sldMasterMk cId="185144247" sldId="2147483648"/>
              <pc:sldLayoutMk cId="2687411169" sldId="2147483649"/>
              <ac:spMk id="2" creationId="{C3132C8B-B083-44C5-81CC-B514A1AB1719}"/>
            </ac:spMkLst>
          </pc:spChg>
          <pc:spChg chg="mod">
            <ac:chgData name="Botha, Veronique" userId="1bad49fb-5a10-43b3-b6d4-a88c2c37d64c" providerId="ADAL" clId="{0F688460-47E3-4884-82B4-92EE6F147617}" dt="2022-11-16T14:34:49.650" v="120" actId="14100"/>
            <ac:spMkLst>
              <pc:docMk/>
              <pc:sldMasterMk cId="185144247" sldId="2147483648"/>
              <pc:sldLayoutMk cId="2687411169" sldId="2147483649"/>
              <ac:spMk id="3" creationId="{42792273-BD7F-4D39-B2D4-48ABF407B66C}"/>
            </ac:spMkLst>
          </pc:spChg>
          <pc:spChg chg="del">
            <ac:chgData name="Botha, Veronique" userId="1bad49fb-5a10-43b3-b6d4-a88c2c37d64c" providerId="ADAL" clId="{0F688460-47E3-4884-82B4-92EE6F147617}" dt="2022-11-16T14:27:05.311" v="1" actId="478"/>
            <ac:spMkLst>
              <pc:docMk/>
              <pc:sldMasterMk cId="185144247" sldId="2147483648"/>
              <pc:sldLayoutMk cId="2687411169" sldId="2147483649"/>
              <ac:spMk id="4" creationId="{62F4F6CF-BAC6-4B2C-8171-18BFC709EDCB}"/>
            </ac:spMkLst>
          </pc:spChg>
          <pc:spChg chg="del">
            <ac:chgData name="Botha, Veronique" userId="1bad49fb-5a10-43b3-b6d4-a88c2c37d64c" providerId="ADAL" clId="{0F688460-47E3-4884-82B4-92EE6F147617}" dt="2022-11-16T14:27:08.216" v="2" actId="478"/>
            <ac:spMkLst>
              <pc:docMk/>
              <pc:sldMasterMk cId="185144247" sldId="2147483648"/>
              <pc:sldLayoutMk cId="2687411169" sldId="2147483649"/>
              <ac:spMk id="5" creationId="{7254D155-DCD0-4846-88B4-3176697E2644}"/>
            </ac:spMkLst>
          </pc:spChg>
          <pc:spChg chg="del">
            <ac:chgData name="Botha, Veronique" userId="1bad49fb-5a10-43b3-b6d4-a88c2c37d64c" providerId="ADAL" clId="{0F688460-47E3-4884-82B4-92EE6F147617}" dt="2022-11-16T14:27:11.328" v="3" actId="478"/>
            <ac:spMkLst>
              <pc:docMk/>
              <pc:sldMasterMk cId="185144247" sldId="2147483648"/>
              <pc:sldLayoutMk cId="2687411169" sldId="2147483649"/>
              <ac:spMk id="6" creationId="{480F4BC0-BCF6-4453-BA8F-659477ADA995}"/>
            </ac:spMkLst>
          </pc:spChg>
          <pc:spChg chg="add mod">
            <ac:chgData name="Botha, Veronique" userId="1bad49fb-5a10-43b3-b6d4-a88c2c37d64c" providerId="ADAL" clId="{0F688460-47E3-4884-82B4-92EE6F147617}" dt="2022-11-16T14:34:42.330" v="119" actId="207"/>
            <ac:spMkLst>
              <pc:docMk/>
              <pc:sldMasterMk cId="185144247" sldId="2147483648"/>
              <pc:sldLayoutMk cId="2687411169" sldId="2147483649"/>
              <ac:spMk id="7" creationId="{2E3E2F55-7594-48A6-B6F0-8B23DDA51AAA}"/>
            </ac:spMkLst>
          </pc:spChg>
          <pc:picChg chg="add mod">
            <ac:chgData name="Botha, Veronique" userId="1bad49fb-5a10-43b3-b6d4-a88c2c37d64c" providerId="ADAL" clId="{0F688460-47E3-4884-82B4-92EE6F147617}" dt="2022-11-16T14:34:30.233" v="117" actId="1076"/>
            <ac:picMkLst>
              <pc:docMk/>
              <pc:sldMasterMk cId="185144247" sldId="2147483648"/>
              <pc:sldLayoutMk cId="2687411169" sldId="2147483649"/>
              <ac:picMk id="8" creationId="{84451674-DAFF-4A33-8F0C-1476B0F2E20A}"/>
            </ac:picMkLst>
          </pc:picChg>
          <pc:picChg chg="add mod">
            <ac:chgData name="Botha, Veronique" userId="1bad49fb-5a10-43b3-b6d4-a88c2c37d64c" providerId="ADAL" clId="{0F688460-47E3-4884-82B4-92EE6F147617}" dt="2022-11-16T14:34:15.540" v="114" actId="1076"/>
            <ac:picMkLst>
              <pc:docMk/>
              <pc:sldMasterMk cId="185144247" sldId="2147483648"/>
              <pc:sldLayoutMk cId="2687411169" sldId="2147483649"/>
              <ac:picMk id="9" creationId="{30730AB0-2D9F-4AD5-B015-948A783A088B}"/>
            </ac:picMkLst>
          </pc:picChg>
        </pc:sldLayoutChg>
        <pc:sldLayoutChg chg="addSp delSp modSp mod">
          <pc:chgData name="Botha, Veronique" userId="1bad49fb-5a10-43b3-b6d4-a88c2c37d64c" providerId="ADAL" clId="{0F688460-47E3-4884-82B4-92EE6F147617}" dt="2022-11-16T14:40:15.106" v="151" actId="1076"/>
          <pc:sldLayoutMkLst>
            <pc:docMk/>
            <pc:sldMasterMk cId="185144247" sldId="2147483648"/>
            <pc:sldLayoutMk cId="2946613110" sldId="2147483650"/>
          </pc:sldLayoutMkLst>
          <pc:spChg chg="mod">
            <ac:chgData name="Botha, Veronique" userId="1bad49fb-5a10-43b3-b6d4-a88c2c37d64c" providerId="ADAL" clId="{0F688460-47E3-4884-82B4-92EE6F147617}" dt="2022-11-16T14:37:58.701" v="144" actId="14100"/>
            <ac:spMkLst>
              <pc:docMk/>
              <pc:sldMasterMk cId="185144247" sldId="2147483648"/>
              <pc:sldLayoutMk cId="2946613110" sldId="2147483650"/>
              <ac:spMk id="2" creationId="{1755963A-7D81-4CC3-9727-6F61DD48CB2E}"/>
            </ac:spMkLst>
          </pc:spChg>
          <pc:spChg chg="mod">
            <ac:chgData name="Botha, Veronique" userId="1bad49fb-5a10-43b3-b6d4-a88c2c37d64c" providerId="ADAL" clId="{0F688460-47E3-4884-82B4-92EE6F147617}" dt="2022-11-16T14:38:01.979" v="145" actId="14100"/>
            <ac:spMkLst>
              <pc:docMk/>
              <pc:sldMasterMk cId="185144247" sldId="2147483648"/>
              <pc:sldLayoutMk cId="2946613110" sldId="2147483650"/>
              <ac:spMk id="3" creationId="{2EE1CFED-D0D0-4EE1-B8F9-AB8C5707482C}"/>
            </ac:spMkLst>
          </pc:spChg>
          <pc:spChg chg="del">
            <ac:chgData name="Botha, Veronique" userId="1bad49fb-5a10-43b3-b6d4-a88c2c37d64c" providerId="ADAL" clId="{0F688460-47E3-4884-82B4-92EE6F147617}" dt="2022-11-16T14:35:28.264" v="122" actId="478"/>
            <ac:spMkLst>
              <pc:docMk/>
              <pc:sldMasterMk cId="185144247" sldId="2147483648"/>
              <pc:sldLayoutMk cId="2946613110" sldId="2147483650"/>
              <ac:spMk id="4" creationId="{A46032CA-3120-445B-859F-A388A54365E3}"/>
            </ac:spMkLst>
          </pc:spChg>
          <pc:spChg chg="del">
            <ac:chgData name="Botha, Veronique" userId="1bad49fb-5a10-43b3-b6d4-a88c2c37d64c" providerId="ADAL" clId="{0F688460-47E3-4884-82B4-92EE6F147617}" dt="2022-11-16T14:35:30.787" v="123" actId="478"/>
            <ac:spMkLst>
              <pc:docMk/>
              <pc:sldMasterMk cId="185144247" sldId="2147483648"/>
              <pc:sldLayoutMk cId="2946613110" sldId="2147483650"/>
              <ac:spMk id="5" creationId="{95ED0CA8-7BAA-495D-8A1E-60766E2CE665}"/>
            </ac:spMkLst>
          </pc:spChg>
          <pc:spChg chg="del">
            <ac:chgData name="Botha, Veronique" userId="1bad49fb-5a10-43b3-b6d4-a88c2c37d64c" providerId="ADAL" clId="{0F688460-47E3-4884-82B4-92EE6F147617}" dt="2022-11-16T14:35:32.370" v="124" actId="478"/>
            <ac:spMkLst>
              <pc:docMk/>
              <pc:sldMasterMk cId="185144247" sldId="2147483648"/>
              <pc:sldLayoutMk cId="2946613110" sldId="2147483650"/>
              <ac:spMk id="6" creationId="{DF006B34-79E3-4660-8CA5-DBBB53923C3A}"/>
            </ac:spMkLst>
          </pc:spChg>
          <pc:spChg chg="add mod">
            <ac:chgData name="Botha, Veronique" userId="1bad49fb-5a10-43b3-b6d4-a88c2c37d64c" providerId="ADAL" clId="{0F688460-47E3-4884-82B4-92EE6F147617}" dt="2022-11-16T14:40:15.106" v="151" actId="1076"/>
            <ac:spMkLst>
              <pc:docMk/>
              <pc:sldMasterMk cId="185144247" sldId="2147483648"/>
              <pc:sldLayoutMk cId="2946613110" sldId="2147483650"/>
              <ac:spMk id="7" creationId="{ED3F2F31-B13D-46E2-8E70-921D5AE726D3}"/>
            </ac:spMkLst>
          </pc:spChg>
          <pc:picChg chg="add mod">
            <ac:chgData name="Botha, Veronique" userId="1bad49fb-5a10-43b3-b6d4-a88c2c37d64c" providerId="ADAL" clId="{0F688460-47E3-4884-82B4-92EE6F147617}" dt="2022-11-16T14:40:01.354" v="150" actId="1076"/>
            <ac:picMkLst>
              <pc:docMk/>
              <pc:sldMasterMk cId="185144247" sldId="2147483648"/>
              <pc:sldLayoutMk cId="2946613110" sldId="2147483650"/>
              <ac:picMk id="8" creationId="{28937AB9-CB45-4869-9151-F5B690744AE8}"/>
            </ac:picMkLst>
          </pc:picChg>
          <pc:picChg chg="add mod modCrop">
            <ac:chgData name="Botha, Veronique" userId="1bad49fb-5a10-43b3-b6d4-a88c2c37d64c" providerId="ADAL" clId="{0F688460-47E3-4884-82B4-92EE6F147617}" dt="2022-11-16T14:36:56.587" v="136" actId="1076"/>
            <ac:picMkLst>
              <pc:docMk/>
              <pc:sldMasterMk cId="185144247" sldId="2147483648"/>
              <pc:sldLayoutMk cId="2946613110" sldId="2147483650"/>
              <ac:picMk id="9" creationId="{7BEA9479-C39C-4894-8099-90817DA50A2D}"/>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B45C3-C255-4F78-8A69-930C88C90D95}" type="datetimeFigureOut">
              <a:rPr lang="en-GB" smtClean="0"/>
              <a:t>14/03/2023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9C5CE-9EBB-4831-9DDB-8018FDE700AB}" type="slidenum">
              <a:rPr lang="en-GB" smtClean="0"/>
              <a:t>‹#›</a:t>
            </a:fld>
            <a:endParaRPr lang="en-GB"/>
          </a:p>
        </p:txBody>
      </p:sp>
    </p:spTree>
    <p:extLst>
      <p:ext uri="{BB962C8B-B14F-4D97-AF65-F5344CB8AC3E}">
        <p14:creationId xmlns:p14="http://schemas.microsoft.com/office/powerpoint/2010/main" val="199029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32D32044-8BF9-03DD-9410-EE2DAF06A167}"/>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A7E7B68D-926A-4B1E-89F7-C825AA821756}" type="slidenum">
              <a:rPr lang="en-US" altLang="en-US" sz="1200" b="0" i="0" baseline="0"/>
              <a:pPr/>
              <a:t>3</a:t>
            </a:fld>
            <a:endParaRPr lang="en-US" altLang="en-US" sz="1200" b="0" i="0" baseline="0"/>
          </a:p>
        </p:txBody>
      </p:sp>
      <p:sp>
        <p:nvSpPr>
          <p:cNvPr id="9219" name="Rectangle 2">
            <a:extLst>
              <a:ext uri="{FF2B5EF4-FFF2-40B4-BE49-F238E27FC236}">
                <a16:creationId xmlns:a16="http://schemas.microsoft.com/office/drawing/2014/main" id="{81F21D5E-3232-A957-8394-25E09445DB27}"/>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F5CD629D-117F-11C1-E758-83DB45A98F9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8178692-B008-4DD4-4BC7-D8AC3733EBC8}"/>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BAE55C39-429F-4F01-8CA5-10A3177597F0}" type="slidenum">
              <a:rPr lang="en-US" altLang="en-US" sz="1200" b="0" i="0" baseline="0"/>
              <a:pPr/>
              <a:t>12</a:t>
            </a:fld>
            <a:endParaRPr lang="en-US" altLang="en-US" sz="1200" b="0" i="0" baseline="0"/>
          </a:p>
        </p:txBody>
      </p:sp>
      <p:sp>
        <p:nvSpPr>
          <p:cNvPr id="27651" name="Rectangle 2">
            <a:extLst>
              <a:ext uri="{FF2B5EF4-FFF2-40B4-BE49-F238E27FC236}">
                <a16:creationId xmlns:a16="http://schemas.microsoft.com/office/drawing/2014/main" id="{1BB81D00-71F3-C444-56E4-56DCB0C7637B}"/>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48831412-6B8C-94D3-DF61-241A4DDC02C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AF0DA8C-B98A-6169-CDE4-D57813BEABEE}"/>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B22A0D7C-0B2E-4FD3-A51A-1571D406462B}" type="slidenum">
              <a:rPr lang="en-US" altLang="en-US" sz="1200" b="0" i="0" baseline="0"/>
              <a:pPr/>
              <a:t>13</a:t>
            </a:fld>
            <a:endParaRPr lang="en-US" altLang="en-US" sz="1200" b="0" i="0" baseline="0"/>
          </a:p>
        </p:txBody>
      </p:sp>
      <p:sp>
        <p:nvSpPr>
          <p:cNvPr id="29699" name="Rectangle 2">
            <a:extLst>
              <a:ext uri="{FF2B5EF4-FFF2-40B4-BE49-F238E27FC236}">
                <a16:creationId xmlns:a16="http://schemas.microsoft.com/office/drawing/2014/main" id="{F0A6B56B-5086-3442-400E-0B9E274C3C70}"/>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678035E3-992D-3BE4-8965-4146FB17A6D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5F88851-C760-13F9-B96E-1538483327F0}"/>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E40241E4-74B3-4108-939E-868B94C5F4A8}" type="slidenum">
              <a:rPr lang="en-US" altLang="en-US" sz="1200" b="0" i="0" baseline="0"/>
              <a:pPr/>
              <a:t>14</a:t>
            </a:fld>
            <a:endParaRPr lang="en-US" altLang="en-US" sz="1200" b="0" i="0" baseline="0"/>
          </a:p>
        </p:txBody>
      </p:sp>
      <p:sp>
        <p:nvSpPr>
          <p:cNvPr id="31747" name="Rectangle 2">
            <a:extLst>
              <a:ext uri="{FF2B5EF4-FFF2-40B4-BE49-F238E27FC236}">
                <a16:creationId xmlns:a16="http://schemas.microsoft.com/office/drawing/2014/main" id="{15FBB239-5B7B-6F22-08E4-AB7873D1D183}"/>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39CD1AC7-E814-6DF6-D3E1-41B4CDE3B4A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858128BC-0133-3C04-9161-3F194B25488A}"/>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E5E1978B-12BE-4D6E-BABB-4C133B096B3D}" type="slidenum">
              <a:rPr lang="en-US" altLang="en-US" sz="1200" b="0" i="0" baseline="0"/>
              <a:pPr/>
              <a:t>15</a:t>
            </a:fld>
            <a:endParaRPr lang="en-US" altLang="en-US" sz="1200" b="0" i="0" baseline="0"/>
          </a:p>
        </p:txBody>
      </p:sp>
      <p:sp>
        <p:nvSpPr>
          <p:cNvPr id="33795" name="Rectangle 2">
            <a:extLst>
              <a:ext uri="{FF2B5EF4-FFF2-40B4-BE49-F238E27FC236}">
                <a16:creationId xmlns:a16="http://schemas.microsoft.com/office/drawing/2014/main" id="{AAC33E07-BBC2-404F-40E5-DCB0A17E9646}"/>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774D3BB-D57F-F9A1-9CF2-FC837B19105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17F2A107-3D13-F362-1DE2-F20A5CEAB7BA}"/>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B6DE389D-F753-4FC5-BB2C-E56052320E71}" type="slidenum">
              <a:rPr lang="en-US" altLang="en-US" sz="1200" b="0" i="0" baseline="0"/>
              <a:pPr/>
              <a:t>16</a:t>
            </a:fld>
            <a:endParaRPr lang="en-US" altLang="en-US" sz="1200" b="0" i="0" baseline="0"/>
          </a:p>
        </p:txBody>
      </p:sp>
      <p:sp>
        <p:nvSpPr>
          <p:cNvPr id="35843" name="Rectangle 2">
            <a:extLst>
              <a:ext uri="{FF2B5EF4-FFF2-40B4-BE49-F238E27FC236}">
                <a16:creationId xmlns:a16="http://schemas.microsoft.com/office/drawing/2014/main" id="{F9A97292-9B43-70D9-AD9F-BA2AC7534EA6}"/>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3A6DF8B6-945B-1CC7-82A2-FAC2B6DA76E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8C5D08A9-DA63-B631-F3F3-FC821D4CFB80}"/>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4C0A0722-BCB6-4E49-AB32-A200C0CB9BC4}" type="slidenum">
              <a:rPr lang="en-US" altLang="en-US" sz="1200" b="0" i="0" baseline="0"/>
              <a:pPr/>
              <a:t>17</a:t>
            </a:fld>
            <a:endParaRPr lang="en-US" altLang="en-US" sz="1200" b="0" i="0" baseline="0"/>
          </a:p>
        </p:txBody>
      </p:sp>
      <p:sp>
        <p:nvSpPr>
          <p:cNvPr id="37891" name="Rectangle 2">
            <a:extLst>
              <a:ext uri="{FF2B5EF4-FFF2-40B4-BE49-F238E27FC236}">
                <a16:creationId xmlns:a16="http://schemas.microsoft.com/office/drawing/2014/main" id="{D45EB399-CC00-F2E9-4D53-8BF4F0B36FA9}"/>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AD3B5C25-3286-9EA0-E54F-6C8ED8B97C2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A1EA324A-7CF1-5EC1-4A8B-08FD32741BDF}"/>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20063509-5163-480A-8BB7-742F7F83E7DC}" type="slidenum">
              <a:rPr lang="en-US" altLang="en-US" sz="1200" b="0" i="0" baseline="0"/>
              <a:pPr/>
              <a:t>18</a:t>
            </a:fld>
            <a:endParaRPr lang="en-US" altLang="en-US" sz="1200" b="0" i="0" baseline="0"/>
          </a:p>
        </p:txBody>
      </p:sp>
      <p:sp>
        <p:nvSpPr>
          <p:cNvPr id="39939" name="Rectangle 2">
            <a:extLst>
              <a:ext uri="{FF2B5EF4-FFF2-40B4-BE49-F238E27FC236}">
                <a16:creationId xmlns:a16="http://schemas.microsoft.com/office/drawing/2014/main" id="{73A10B54-884A-7ED9-AA53-2825BA6F37FF}"/>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58FC3B48-FC63-B987-AD0A-B410D471D65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DE59AB93-3A53-2CCF-12EB-D9279CE7A2D2}"/>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FE858542-4267-46EA-A957-EC157F32A1FF}" type="slidenum">
              <a:rPr lang="en-US" altLang="en-US" sz="1200" b="0" i="0" baseline="0"/>
              <a:pPr/>
              <a:t>19</a:t>
            </a:fld>
            <a:endParaRPr lang="en-US" altLang="en-US" sz="1200" b="0" i="0" baseline="0"/>
          </a:p>
        </p:txBody>
      </p:sp>
      <p:sp>
        <p:nvSpPr>
          <p:cNvPr id="41987" name="Rectangle 2">
            <a:extLst>
              <a:ext uri="{FF2B5EF4-FFF2-40B4-BE49-F238E27FC236}">
                <a16:creationId xmlns:a16="http://schemas.microsoft.com/office/drawing/2014/main" id="{F3107325-6B74-FEB1-E248-DB14BEE4F7DD}"/>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24E98F35-822B-929A-6AE5-D5D6B95FA47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BBEE6ED-387B-080D-A1C9-71068CBD5485}"/>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A5964910-2132-4140-96E2-985CFDA2D577}" type="slidenum">
              <a:rPr lang="en-US" altLang="en-US" sz="1200" b="0" i="0" baseline="0"/>
              <a:pPr/>
              <a:t>20</a:t>
            </a:fld>
            <a:endParaRPr lang="en-US" altLang="en-US" sz="1200" b="0" i="0" baseline="0"/>
          </a:p>
        </p:txBody>
      </p:sp>
      <p:sp>
        <p:nvSpPr>
          <p:cNvPr id="44035" name="Rectangle 2">
            <a:extLst>
              <a:ext uri="{FF2B5EF4-FFF2-40B4-BE49-F238E27FC236}">
                <a16:creationId xmlns:a16="http://schemas.microsoft.com/office/drawing/2014/main" id="{200C3A08-AC36-758E-F7B9-123A5A673427}"/>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29B0867E-F193-691C-1DF5-18292E98A6F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77F1D900-AE37-8CD8-7D8F-50541C6136E7}"/>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5227856B-EFAE-41DC-8752-2765DA95CDAF}" type="slidenum">
              <a:rPr lang="en-US" altLang="en-US" sz="1200" b="0" i="0" baseline="0"/>
              <a:pPr/>
              <a:t>21</a:t>
            </a:fld>
            <a:endParaRPr lang="en-US" altLang="en-US" sz="1200" b="0" i="0" baseline="0"/>
          </a:p>
        </p:txBody>
      </p:sp>
      <p:sp>
        <p:nvSpPr>
          <p:cNvPr id="46083" name="Rectangle 2">
            <a:extLst>
              <a:ext uri="{FF2B5EF4-FFF2-40B4-BE49-F238E27FC236}">
                <a16:creationId xmlns:a16="http://schemas.microsoft.com/office/drawing/2014/main" id="{79FD1E27-D5F5-E007-54E7-7611BDA90FA1}"/>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E8BB752F-3C3E-4A87-E0D7-257CEBCD3F0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C3559C7-779E-9B19-E374-75B83BA6B870}"/>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3C16E42A-A77E-4154-AF4F-E95B51C22134}" type="slidenum">
              <a:rPr lang="en-US" altLang="en-US" sz="1200" b="0" i="0" baseline="0"/>
              <a:pPr/>
              <a:t>4</a:t>
            </a:fld>
            <a:endParaRPr lang="en-US" altLang="en-US" sz="1200" b="0" i="0" baseline="0"/>
          </a:p>
        </p:txBody>
      </p:sp>
      <p:sp>
        <p:nvSpPr>
          <p:cNvPr id="11267" name="Rectangle 2">
            <a:extLst>
              <a:ext uri="{FF2B5EF4-FFF2-40B4-BE49-F238E27FC236}">
                <a16:creationId xmlns:a16="http://schemas.microsoft.com/office/drawing/2014/main" id="{09F9F7B9-A040-EC7B-2DF8-CB9DC9C7C0A9}"/>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2DD04C3-9995-74E1-72DE-A92DC8A59D3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EF6C2375-F9F4-2598-EF2C-B068C3A470B6}"/>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8360D8B5-3FEF-4988-820C-9E712B57F211}" type="slidenum">
              <a:rPr lang="en-US" altLang="en-US" sz="1200" b="0" i="0" baseline="0"/>
              <a:pPr/>
              <a:t>22</a:t>
            </a:fld>
            <a:endParaRPr lang="en-US" altLang="en-US" sz="1200" b="0" i="0" baseline="0"/>
          </a:p>
        </p:txBody>
      </p:sp>
      <p:sp>
        <p:nvSpPr>
          <p:cNvPr id="48131" name="Rectangle 2">
            <a:extLst>
              <a:ext uri="{FF2B5EF4-FFF2-40B4-BE49-F238E27FC236}">
                <a16:creationId xmlns:a16="http://schemas.microsoft.com/office/drawing/2014/main" id="{4FD7DE8A-C0F1-52DB-C6BC-954C5F306708}"/>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F655CFAD-80D5-3D5B-1CC4-7E1C2F86270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DC8CB3F1-EE17-6EF1-B816-EC9D9074D388}"/>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9251F9E1-3A78-4725-A9BA-112243F3DCCE}" type="slidenum">
              <a:rPr lang="en-US" altLang="en-US" sz="1200" b="0" i="0" baseline="0"/>
              <a:pPr/>
              <a:t>23</a:t>
            </a:fld>
            <a:endParaRPr lang="en-US" altLang="en-US" sz="1200" b="0" i="0" baseline="0"/>
          </a:p>
        </p:txBody>
      </p:sp>
      <p:sp>
        <p:nvSpPr>
          <p:cNvPr id="50179" name="Rectangle 2">
            <a:extLst>
              <a:ext uri="{FF2B5EF4-FFF2-40B4-BE49-F238E27FC236}">
                <a16:creationId xmlns:a16="http://schemas.microsoft.com/office/drawing/2014/main" id="{1F38CCBF-4236-0895-38AD-7D49BCD2B723}"/>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587D9B39-DCBF-E494-AA93-1A8CC5BCD9E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F8DA87F9-32C4-DB4C-CEDE-18DB268DEF8F}"/>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06EB2B89-4B35-4A12-AEA4-FC7401199B30}" type="slidenum">
              <a:rPr lang="en-US" altLang="en-US" sz="1200" b="0" i="0" baseline="0"/>
              <a:pPr/>
              <a:t>24</a:t>
            </a:fld>
            <a:endParaRPr lang="en-US" altLang="en-US" sz="1200" b="0" i="0" baseline="0"/>
          </a:p>
        </p:txBody>
      </p:sp>
      <p:sp>
        <p:nvSpPr>
          <p:cNvPr id="52227" name="Rectangle 2">
            <a:extLst>
              <a:ext uri="{FF2B5EF4-FFF2-40B4-BE49-F238E27FC236}">
                <a16:creationId xmlns:a16="http://schemas.microsoft.com/office/drawing/2014/main" id="{399CC1F3-330B-92CC-6CA5-6ACE652DF2D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9E5F348A-024D-57DF-363B-99AD3C4AAF5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B00E3FB6-C764-554D-80D6-3607F3542B56}"/>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BE9D9676-7753-4BDE-ACE1-9BE53DC52CE3}" type="slidenum">
              <a:rPr lang="en-US" altLang="en-US" sz="1200" b="0" i="0" baseline="0"/>
              <a:pPr/>
              <a:t>25</a:t>
            </a:fld>
            <a:endParaRPr lang="en-US" altLang="en-US" sz="1200" b="0" i="0" baseline="0"/>
          </a:p>
        </p:txBody>
      </p:sp>
      <p:sp>
        <p:nvSpPr>
          <p:cNvPr id="54275" name="Rectangle 2">
            <a:extLst>
              <a:ext uri="{FF2B5EF4-FFF2-40B4-BE49-F238E27FC236}">
                <a16:creationId xmlns:a16="http://schemas.microsoft.com/office/drawing/2014/main" id="{3E54E674-E985-983C-6AA4-445287DE4C98}"/>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3F0B0B6C-3444-CDD1-9F91-99A5794EF06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ECE5194-4F1E-A0EE-48EB-A7E46FA5FE2D}"/>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694806B4-D599-45E0-95AD-2071BF30DC16}" type="slidenum">
              <a:rPr lang="en-US" altLang="en-US" sz="1200" b="0" i="0" baseline="0"/>
              <a:pPr/>
              <a:t>26</a:t>
            </a:fld>
            <a:endParaRPr lang="en-US" altLang="en-US" sz="1200" b="0" i="0" baseline="0"/>
          </a:p>
        </p:txBody>
      </p:sp>
      <p:sp>
        <p:nvSpPr>
          <p:cNvPr id="56323" name="Rectangle 2">
            <a:extLst>
              <a:ext uri="{FF2B5EF4-FFF2-40B4-BE49-F238E27FC236}">
                <a16:creationId xmlns:a16="http://schemas.microsoft.com/office/drawing/2014/main" id="{CCB6261A-1081-B7C4-7B61-F62FF5B814F5}"/>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481CFBC4-5E24-B46E-40B5-175AAF03668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35A1FE28-9536-08A9-2ABE-0F20F40F1563}"/>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3C025B22-200D-48CE-8E9D-50D9CF98EDFA}" type="slidenum">
              <a:rPr lang="en-US" altLang="en-US" sz="1200" b="0" i="0" baseline="0"/>
              <a:pPr/>
              <a:t>27</a:t>
            </a:fld>
            <a:endParaRPr lang="en-US" altLang="en-US" sz="1200" b="0" i="0" baseline="0"/>
          </a:p>
        </p:txBody>
      </p:sp>
      <p:sp>
        <p:nvSpPr>
          <p:cNvPr id="58371" name="Rectangle 2">
            <a:extLst>
              <a:ext uri="{FF2B5EF4-FFF2-40B4-BE49-F238E27FC236}">
                <a16:creationId xmlns:a16="http://schemas.microsoft.com/office/drawing/2014/main" id="{FE637AFE-17BF-C808-3A93-C7107DE27340}"/>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B40900EB-F59B-9BAE-4C72-9E7CBB29137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EA2F071-14CD-8212-9913-EA750F6DF61C}"/>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BE9FF1F8-04C4-4183-9C47-B91EEB989827}" type="slidenum">
              <a:rPr lang="en-US" altLang="en-US" sz="1200" b="0" i="0" baseline="0"/>
              <a:pPr/>
              <a:t>28</a:t>
            </a:fld>
            <a:endParaRPr lang="en-US" altLang="en-US" sz="1200" b="0" i="0" baseline="0"/>
          </a:p>
        </p:txBody>
      </p:sp>
      <p:sp>
        <p:nvSpPr>
          <p:cNvPr id="60419" name="Rectangle 2">
            <a:extLst>
              <a:ext uri="{FF2B5EF4-FFF2-40B4-BE49-F238E27FC236}">
                <a16:creationId xmlns:a16="http://schemas.microsoft.com/office/drawing/2014/main" id="{08B1AF7E-00D7-DD58-C115-6D0277AD2BB8}"/>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0C6E9F44-8BF3-90F5-4AC1-28727BF0051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993C3869-9F8C-C4E6-7FD0-86055071507F}"/>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947EB5B4-31CB-4565-BA56-CEDFC0F90D37}" type="slidenum">
              <a:rPr lang="en-US" altLang="en-US" sz="1200" b="0" i="0" baseline="0"/>
              <a:pPr/>
              <a:t>29</a:t>
            </a:fld>
            <a:endParaRPr lang="en-US" altLang="en-US" sz="1200" b="0" i="0" baseline="0"/>
          </a:p>
        </p:txBody>
      </p:sp>
      <p:sp>
        <p:nvSpPr>
          <p:cNvPr id="62467" name="Rectangle 2">
            <a:extLst>
              <a:ext uri="{FF2B5EF4-FFF2-40B4-BE49-F238E27FC236}">
                <a16:creationId xmlns:a16="http://schemas.microsoft.com/office/drawing/2014/main" id="{782865A2-319B-F534-0BF3-2EB11718AFA6}"/>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ED494ED4-A2FD-F3A7-07FA-1C6022AD34B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AFB5A665-BFE7-19A2-2A74-CF9F7D9F4B4A}"/>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92B7A279-7A16-4F2C-B34F-92D4818D254D}" type="slidenum">
              <a:rPr lang="en-US" altLang="en-US" sz="1200" b="0" i="0" baseline="0"/>
              <a:pPr/>
              <a:t>30</a:t>
            </a:fld>
            <a:endParaRPr lang="en-US" altLang="en-US" sz="1200" b="0" i="0" baseline="0"/>
          </a:p>
        </p:txBody>
      </p:sp>
      <p:sp>
        <p:nvSpPr>
          <p:cNvPr id="64515" name="Rectangle 2">
            <a:extLst>
              <a:ext uri="{FF2B5EF4-FFF2-40B4-BE49-F238E27FC236}">
                <a16:creationId xmlns:a16="http://schemas.microsoft.com/office/drawing/2014/main" id="{5EAA0C7F-92E3-C869-CE01-CBF0E7BED341}"/>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B41DEEA3-17E4-A27C-5701-CE4492EFD53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C7B62B1E-B1C5-20C1-928F-30BEEE711CED}"/>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682C8C8D-CD99-4AA7-9F7C-C37F1964712C}" type="slidenum">
              <a:rPr lang="en-US" altLang="en-US" sz="1200" b="0" i="0" baseline="0"/>
              <a:pPr/>
              <a:t>31</a:t>
            </a:fld>
            <a:endParaRPr lang="en-US" altLang="en-US" sz="1200" b="0" i="0" baseline="0"/>
          </a:p>
        </p:txBody>
      </p:sp>
      <p:sp>
        <p:nvSpPr>
          <p:cNvPr id="66563" name="Rectangle 2">
            <a:extLst>
              <a:ext uri="{FF2B5EF4-FFF2-40B4-BE49-F238E27FC236}">
                <a16:creationId xmlns:a16="http://schemas.microsoft.com/office/drawing/2014/main" id="{239839B1-9AA3-99BF-D30C-463D4D0EE80D}"/>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5CEC6636-151F-3D40-BE40-574B5936618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1A4DAA32-DCEF-B438-684E-A9C7E397C08B}"/>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7857A0E8-E22D-4102-884E-B4A18A6B882F}" type="slidenum">
              <a:rPr lang="en-US" altLang="en-US" sz="1200" b="0" i="0" baseline="0"/>
              <a:pPr/>
              <a:t>5</a:t>
            </a:fld>
            <a:endParaRPr lang="en-US" altLang="en-US" sz="1200" b="0" i="0" baseline="0"/>
          </a:p>
        </p:txBody>
      </p:sp>
      <p:sp>
        <p:nvSpPr>
          <p:cNvPr id="13315" name="Rectangle 2">
            <a:extLst>
              <a:ext uri="{FF2B5EF4-FFF2-40B4-BE49-F238E27FC236}">
                <a16:creationId xmlns:a16="http://schemas.microsoft.com/office/drawing/2014/main" id="{4188265B-9A74-0FC2-3D31-519C10DCC228}"/>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B2BA7033-648B-C6B5-D3BF-5517AAC834C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D851B95F-8CD7-D74B-8F16-7C6D5C72AB0C}"/>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801A8707-72D2-4780-B8B8-4956B2A455DD}" type="slidenum">
              <a:rPr lang="en-US" altLang="en-US" sz="1200" b="0" i="0" baseline="0"/>
              <a:pPr/>
              <a:t>32</a:t>
            </a:fld>
            <a:endParaRPr lang="en-US" altLang="en-US" sz="1200" b="0" i="0" baseline="0"/>
          </a:p>
        </p:txBody>
      </p:sp>
      <p:sp>
        <p:nvSpPr>
          <p:cNvPr id="68611" name="Rectangle 2">
            <a:extLst>
              <a:ext uri="{FF2B5EF4-FFF2-40B4-BE49-F238E27FC236}">
                <a16:creationId xmlns:a16="http://schemas.microsoft.com/office/drawing/2014/main" id="{01E8A840-6CE3-275D-C43E-CA5E17187414}"/>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AAA49412-BEF0-C585-F250-3EC3B6CB375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BBE56279-AC27-645B-0E07-B4210A0C58E9}"/>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BAB63175-089D-48FD-AD43-486F881F7BEC}" type="slidenum">
              <a:rPr lang="en-US" altLang="en-US" sz="1200" b="0" i="0" baseline="0"/>
              <a:pPr/>
              <a:t>33</a:t>
            </a:fld>
            <a:endParaRPr lang="en-US" altLang="en-US" sz="1200" b="0" i="0" baseline="0"/>
          </a:p>
        </p:txBody>
      </p:sp>
      <p:sp>
        <p:nvSpPr>
          <p:cNvPr id="70659" name="Rectangle 2">
            <a:extLst>
              <a:ext uri="{FF2B5EF4-FFF2-40B4-BE49-F238E27FC236}">
                <a16:creationId xmlns:a16="http://schemas.microsoft.com/office/drawing/2014/main" id="{FBA8004A-1881-C746-645E-1F549C2B0E34}"/>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C0559978-3D87-FBD0-C048-9B97CBF972A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BD24ECDA-558C-45A4-FB35-1448D43F8524}"/>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0C4EA8E8-D2D4-4B24-AB7C-ADCC09125E38}" type="slidenum">
              <a:rPr lang="en-US" altLang="en-US" sz="1200" b="0" i="0" baseline="0"/>
              <a:pPr/>
              <a:t>34</a:t>
            </a:fld>
            <a:endParaRPr lang="en-US" altLang="en-US" sz="1200" b="0" i="0" baseline="0"/>
          </a:p>
        </p:txBody>
      </p:sp>
      <p:sp>
        <p:nvSpPr>
          <p:cNvPr id="72707" name="Rectangle 2">
            <a:extLst>
              <a:ext uri="{FF2B5EF4-FFF2-40B4-BE49-F238E27FC236}">
                <a16:creationId xmlns:a16="http://schemas.microsoft.com/office/drawing/2014/main" id="{5B8D9C49-AEBB-3C93-1E5B-56FA7E3918FE}"/>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E20192E9-E6E5-3B6D-A367-6D42FB29611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CD30F2E6-9647-5EDD-D661-553A12E51D15}"/>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14E52938-3061-450C-A835-DA995AC83CB7}" type="slidenum">
              <a:rPr lang="en-US" altLang="en-US" sz="1200" b="0" i="0" baseline="0"/>
              <a:pPr/>
              <a:t>35</a:t>
            </a:fld>
            <a:endParaRPr lang="en-US" altLang="en-US" sz="1200" b="0" i="0" baseline="0"/>
          </a:p>
        </p:txBody>
      </p:sp>
      <p:sp>
        <p:nvSpPr>
          <p:cNvPr id="74755" name="Rectangle 2">
            <a:extLst>
              <a:ext uri="{FF2B5EF4-FFF2-40B4-BE49-F238E27FC236}">
                <a16:creationId xmlns:a16="http://schemas.microsoft.com/office/drawing/2014/main" id="{AF29F5F4-B0C3-CE30-85DB-A9DBD99F8D1D}"/>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2A187401-61B2-E3EA-5FCF-CB14FDBFC78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D81378D4-8AD5-EE38-583A-14C8AF1DD177}"/>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6C0BDAA9-B11C-435B-9BEB-78B8066BBEB2}" type="slidenum">
              <a:rPr lang="en-US" altLang="en-US" sz="1200" b="0" i="0" baseline="0"/>
              <a:pPr/>
              <a:t>36</a:t>
            </a:fld>
            <a:endParaRPr lang="en-US" altLang="en-US" sz="1200" b="0" i="0" baseline="0"/>
          </a:p>
        </p:txBody>
      </p:sp>
      <p:sp>
        <p:nvSpPr>
          <p:cNvPr id="76803" name="Rectangle 2">
            <a:extLst>
              <a:ext uri="{FF2B5EF4-FFF2-40B4-BE49-F238E27FC236}">
                <a16:creationId xmlns:a16="http://schemas.microsoft.com/office/drawing/2014/main" id="{AB797920-DD3D-0CE3-8556-CDD97ADEB160}"/>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F6E94CD6-8F44-D582-ED47-A7EE1E0155F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A6621B4F-97C3-F931-3BC6-D4F81EB14E39}"/>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D08300D0-9F27-40A9-BC86-5D61CB6F277D}" type="slidenum">
              <a:rPr lang="en-US" altLang="en-US" sz="1200" b="0" i="0" baseline="0"/>
              <a:pPr/>
              <a:t>37</a:t>
            </a:fld>
            <a:endParaRPr lang="en-US" altLang="en-US" sz="1200" b="0" i="0" baseline="0"/>
          </a:p>
        </p:txBody>
      </p:sp>
      <p:sp>
        <p:nvSpPr>
          <p:cNvPr id="78851" name="Rectangle 2">
            <a:extLst>
              <a:ext uri="{FF2B5EF4-FFF2-40B4-BE49-F238E27FC236}">
                <a16:creationId xmlns:a16="http://schemas.microsoft.com/office/drawing/2014/main" id="{96801046-A588-6CAB-8CD6-3606986CFBEE}"/>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09CD1E90-D957-C43E-2296-C7EE932FE51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489F9D37-8548-E4DD-8B18-723F3A37B232}"/>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EC4A7FFA-F947-43CF-BB99-679EF0442777}" type="slidenum">
              <a:rPr lang="en-US" altLang="en-US" sz="1200" b="0" i="0" baseline="0"/>
              <a:pPr/>
              <a:t>38</a:t>
            </a:fld>
            <a:endParaRPr lang="en-US" altLang="en-US" sz="1200" b="0" i="0" baseline="0"/>
          </a:p>
        </p:txBody>
      </p:sp>
      <p:sp>
        <p:nvSpPr>
          <p:cNvPr id="80899" name="Rectangle 2">
            <a:extLst>
              <a:ext uri="{FF2B5EF4-FFF2-40B4-BE49-F238E27FC236}">
                <a16:creationId xmlns:a16="http://schemas.microsoft.com/office/drawing/2014/main" id="{D12F7D5E-6BD7-7CCA-AAE2-AB2C4BF1A2C1}"/>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524671DB-9C78-0E73-4739-5295C737185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AE999DF9-1ADD-DBF8-773B-10CC2DCA2091}"/>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328F59F3-F11C-47E4-A505-AEE2B7E9F6FF}" type="slidenum">
              <a:rPr lang="en-US" altLang="en-US" sz="1200" b="0" i="0" baseline="0"/>
              <a:pPr/>
              <a:t>39</a:t>
            </a:fld>
            <a:endParaRPr lang="en-US" altLang="en-US" sz="1200" b="0" i="0" baseline="0"/>
          </a:p>
        </p:txBody>
      </p:sp>
      <p:sp>
        <p:nvSpPr>
          <p:cNvPr id="82947" name="Rectangle 2">
            <a:extLst>
              <a:ext uri="{FF2B5EF4-FFF2-40B4-BE49-F238E27FC236}">
                <a16:creationId xmlns:a16="http://schemas.microsoft.com/office/drawing/2014/main" id="{23D43B7C-4B00-8309-B0E4-87374138201F}"/>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0024174F-B1E7-7E59-1015-B9A7126B044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7CF55E60-7CDD-D6FF-FEDF-434C056FFBA8}"/>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9E2B0AA7-37E4-423D-9187-93FDB5989E05}" type="slidenum">
              <a:rPr lang="en-US" altLang="en-US" sz="1200" b="0" i="0" baseline="0"/>
              <a:pPr/>
              <a:t>40</a:t>
            </a:fld>
            <a:endParaRPr lang="en-US" altLang="en-US" sz="1200" b="0" i="0" baseline="0"/>
          </a:p>
        </p:txBody>
      </p:sp>
      <p:sp>
        <p:nvSpPr>
          <p:cNvPr id="84995" name="Rectangle 2">
            <a:extLst>
              <a:ext uri="{FF2B5EF4-FFF2-40B4-BE49-F238E27FC236}">
                <a16:creationId xmlns:a16="http://schemas.microsoft.com/office/drawing/2014/main" id="{87B77B3C-CA77-50BA-9F8A-EA809234470A}"/>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8912DAC6-1517-8FCA-F9A3-2F68BA5D284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4D8F6B64-8353-5A73-5791-8CF6F3739CB7}"/>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B63CB4A3-C48D-42F6-85FC-7D4D72483279}" type="slidenum">
              <a:rPr lang="en-US" altLang="en-US" sz="1200" b="0" i="0" baseline="0"/>
              <a:pPr/>
              <a:t>41</a:t>
            </a:fld>
            <a:endParaRPr lang="en-US" altLang="en-US" sz="1200" b="0" i="0" baseline="0"/>
          </a:p>
        </p:txBody>
      </p:sp>
      <p:sp>
        <p:nvSpPr>
          <p:cNvPr id="87043" name="Rectangle 2">
            <a:extLst>
              <a:ext uri="{FF2B5EF4-FFF2-40B4-BE49-F238E27FC236}">
                <a16:creationId xmlns:a16="http://schemas.microsoft.com/office/drawing/2014/main" id="{4FB45B7C-BAB6-9129-43E6-CD859539A45F}"/>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ABB8D2FB-8B85-F7C0-A3CA-BA69B2C622D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7138CAFF-2FE3-F7B9-9D22-C4821C5DE8E2}"/>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606F7357-F467-4A90-AA64-7A30CF29F852}" type="slidenum">
              <a:rPr lang="en-US" altLang="en-US" sz="1200" b="0" i="0" baseline="0"/>
              <a:pPr/>
              <a:t>6</a:t>
            </a:fld>
            <a:endParaRPr lang="en-US" altLang="en-US" sz="1200" b="0" i="0" baseline="0"/>
          </a:p>
        </p:txBody>
      </p:sp>
      <p:sp>
        <p:nvSpPr>
          <p:cNvPr id="15363" name="Rectangle 2">
            <a:extLst>
              <a:ext uri="{FF2B5EF4-FFF2-40B4-BE49-F238E27FC236}">
                <a16:creationId xmlns:a16="http://schemas.microsoft.com/office/drawing/2014/main" id="{864CB623-CDA8-ED40-5A33-3E2277846137}"/>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A35FC1F7-964C-EDB7-5D5F-F7DE4EB56CE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D6C53ADF-E077-6CCB-7518-E65E9404CD0F}"/>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8427D77C-A24F-44D9-B0C5-B4378FBE4C49}" type="slidenum">
              <a:rPr lang="en-US" altLang="en-US" sz="1200" b="0" i="0" baseline="0"/>
              <a:pPr/>
              <a:t>42</a:t>
            </a:fld>
            <a:endParaRPr lang="en-US" altLang="en-US" sz="1200" b="0" i="0" baseline="0"/>
          </a:p>
        </p:txBody>
      </p:sp>
      <p:sp>
        <p:nvSpPr>
          <p:cNvPr id="89091" name="Rectangle 2">
            <a:extLst>
              <a:ext uri="{FF2B5EF4-FFF2-40B4-BE49-F238E27FC236}">
                <a16:creationId xmlns:a16="http://schemas.microsoft.com/office/drawing/2014/main" id="{4F6BD412-A69D-224A-2CC7-6832FC41B2F6}"/>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C0094B42-9638-ECDF-A622-8F63A7BD8A3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B96C7EC1-3F15-5726-086E-DA7BF6A11C31}"/>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BE58C039-065C-4F2D-B72E-50379812FFBB}" type="slidenum">
              <a:rPr lang="en-US" altLang="en-US" sz="1200" b="0" i="0" baseline="0"/>
              <a:pPr/>
              <a:t>43</a:t>
            </a:fld>
            <a:endParaRPr lang="en-US" altLang="en-US" sz="1200" b="0" i="0" baseline="0"/>
          </a:p>
        </p:txBody>
      </p:sp>
      <p:sp>
        <p:nvSpPr>
          <p:cNvPr id="91139" name="Rectangle 2">
            <a:extLst>
              <a:ext uri="{FF2B5EF4-FFF2-40B4-BE49-F238E27FC236}">
                <a16:creationId xmlns:a16="http://schemas.microsoft.com/office/drawing/2014/main" id="{5B3EA579-BAD6-D2E7-0402-6A8FB294B4E2}"/>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8E0A00BF-B06D-A774-DEB1-D6D7EDC73F8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E8BAF9D1-AAD8-8A5A-AA97-46862172FFD7}"/>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FFBDC8CA-D07F-479A-BB53-E15B4B2AEBDB}" type="slidenum">
              <a:rPr lang="en-US" altLang="en-US" sz="1200" b="0" i="0" baseline="0"/>
              <a:pPr/>
              <a:t>44</a:t>
            </a:fld>
            <a:endParaRPr lang="en-US" altLang="en-US" sz="1200" b="0" i="0" baseline="0"/>
          </a:p>
        </p:txBody>
      </p:sp>
      <p:sp>
        <p:nvSpPr>
          <p:cNvPr id="93187" name="Rectangle 2">
            <a:extLst>
              <a:ext uri="{FF2B5EF4-FFF2-40B4-BE49-F238E27FC236}">
                <a16:creationId xmlns:a16="http://schemas.microsoft.com/office/drawing/2014/main" id="{26147C4B-FB41-A2D1-2EE3-C7ED45285C46}"/>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DCA02AEF-EF35-CE25-8C74-1E583BF9663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04C3992D-F7F0-56B0-7730-C3FE039C39C1}"/>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3E1B8217-986B-44CB-8480-4BF9D4B9DB94}" type="slidenum">
              <a:rPr lang="en-US" altLang="en-US" sz="1200" b="0" i="0" baseline="0"/>
              <a:pPr/>
              <a:t>45</a:t>
            </a:fld>
            <a:endParaRPr lang="en-US" altLang="en-US" sz="1200" b="0" i="0" baseline="0"/>
          </a:p>
        </p:txBody>
      </p:sp>
      <p:sp>
        <p:nvSpPr>
          <p:cNvPr id="95235" name="Rectangle 2">
            <a:extLst>
              <a:ext uri="{FF2B5EF4-FFF2-40B4-BE49-F238E27FC236}">
                <a16:creationId xmlns:a16="http://schemas.microsoft.com/office/drawing/2014/main" id="{99A3FAC4-79B2-70A5-280B-202CAE72349D}"/>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A79064D9-F1E8-76BB-568A-46B6B16D355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D074455D-7CFF-517A-811B-5877CB182C8B}"/>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5E22072D-A252-442C-B2EC-11670C2EE0F1}" type="slidenum">
              <a:rPr lang="en-US" altLang="en-US" sz="1200" b="0" i="0" baseline="0"/>
              <a:pPr/>
              <a:t>46</a:t>
            </a:fld>
            <a:endParaRPr lang="en-US" altLang="en-US" sz="1200" b="0" i="0" baseline="0"/>
          </a:p>
        </p:txBody>
      </p:sp>
      <p:sp>
        <p:nvSpPr>
          <p:cNvPr id="97283" name="Rectangle 2">
            <a:extLst>
              <a:ext uri="{FF2B5EF4-FFF2-40B4-BE49-F238E27FC236}">
                <a16:creationId xmlns:a16="http://schemas.microsoft.com/office/drawing/2014/main" id="{5C2CAC0D-85A8-8614-6088-B5E07369DE51}"/>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F5F166A1-1256-7173-9401-7C3335DE3B2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B1DECE42-1F71-935F-5611-31BAE3D35A07}"/>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7B49F3C7-46AE-413B-98AC-CB7058977A00}" type="slidenum">
              <a:rPr lang="en-US" altLang="en-US" sz="1200" b="0" i="0" baseline="0"/>
              <a:pPr/>
              <a:t>47</a:t>
            </a:fld>
            <a:endParaRPr lang="en-US" altLang="en-US" sz="1200" b="0" i="0" baseline="0"/>
          </a:p>
        </p:txBody>
      </p:sp>
      <p:sp>
        <p:nvSpPr>
          <p:cNvPr id="99331" name="Rectangle 2">
            <a:extLst>
              <a:ext uri="{FF2B5EF4-FFF2-40B4-BE49-F238E27FC236}">
                <a16:creationId xmlns:a16="http://schemas.microsoft.com/office/drawing/2014/main" id="{CE17D260-7A66-1E57-543E-04E2BE864C0E}"/>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9E514936-6045-4666-E3C8-2F747A68A5F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E8F12312-01C2-57F2-F769-848811040279}"/>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7E264D05-DAA2-4D6F-A452-14119396576F}" type="slidenum">
              <a:rPr lang="en-US" altLang="en-US" sz="1200" b="0" i="0" baseline="0"/>
              <a:pPr/>
              <a:t>48</a:t>
            </a:fld>
            <a:endParaRPr lang="en-US" altLang="en-US" sz="1200" b="0" i="0" baseline="0"/>
          </a:p>
        </p:txBody>
      </p:sp>
      <p:sp>
        <p:nvSpPr>
          <p:cNvPr id="101379" name="Rectangle 2">
            <a:extLst>
              <a:ext uri="{FF2B5EF4-FFF2-40B4-BE49-F238E27FC236}">
                <a16:creationId xmlns:a16="http://schemas.microsoft.com/office/drawing/2014/main" id="{89C6BC0A-7453-E4CD-0002-4C5C03580239}"/>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B90DBA79-87E6-49E9-225B-95AA54416A7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DC4E07D0-F01B-F5CF-D5FE-F470C0EA543D}"/>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74E314E9-44C2-4874-B60F-247B2B29F4BE}" type="slidenum">
              <a:rPr lang="en-US" altLang="en-US" sz="1200" b="0" i="0" baseline="0"/>
              <a:pPr/>
              <a:t>49</a:t>
            </a:fld>
            <a:endParaRPr lang="en-US" altLang="en-US" sz="1200" b="0" i="0" baseline="0"/>
          </a:p>
        </p:txBody>
      </p:sp>
      <p:sp>
        <p:nvSpPr>
          <p:cNvPr id="103427" name="Rectangle 2">
            <a:extLst>
              <a:ext uri="{FF2B5EF4-FFF2-40B4-BE49-F238E27FC236}">
                <a16:creationId xmlns:a16="http://schemas.microsoft.com/office/drawing/2014/main" id="{8A19FAF8-AE3F-A5BE-B863-C675C09E9CBC}"/>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5C471C6C-7A3B-E90B-D6E4-4E07D9A5741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4A7F2289-CD14-B828-D3C0-81481C52349D}"/>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5C103C7D-4455-4FFC-9AAC-E5280388094B}" type="slidenum">
              <a:rPr lang="en-US" altLang="en-US" sz="1200" b="0" i="0" baseline="0"/>
              <a:pPr/>
              <a:t>50</a:t>
            </a:fld>
            <a:endParaRPr lang="en-US" altLang="en-US" sz="1200" b="0" i="0" baseline="0"/>
          </a:p>
        </p:txBody>
      </p:sp>
      <p:sp>
        <p:nvSpPr>
          <p:cNvPr id="105475" name="Rectangle 2">
            <a:extLst>
              <a:ext uri="{FF2B5EF4-FFF2-40B4-BE49-F238E27FC236}">
                <a16:creationId xmlns:a16="http://schemas.microsoft.com/office/drawing/2014/main" id="{B68180FB-7C26-1F35-38BD-B6905EFDF53E}"/>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D4E8C5D3-E57F-B78A-6CE0-2A233421A0E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BF73A647-92D0-375E-50DC-FFFFC5FB54E2}"/>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93041ABB-4922-4B51-8716-AF2C65F84274}" type="slidenum">
              <a:rPr lang="en-US" altLang="en-US" sz="1200" b="0" i="0" baseline="0"/>
              <a:pPr/>
              <a:t>51</a:t>
            </a:fld>
            <a:endParaRPr lang="en-US" altLang="en-US" sz="1200" b="0" i="0" baseline="0"/>
          </a:p>
        </p:txBody>
      </p:sp>
      <p:sp>
        <p:nvSpPr>
          <p:cNvPr id="107523" name="Rectangle 2">
            <a:extLst>
              <a:ext uri="{FF2B5EF4-FFF2-40B4-BE49-F238E27FC236}">
                <a16:creationId xmlns:a16="http://schemas.microsoft.com/office/drawing/2014/main" id="{A99D07B3-39D9-A4B6-411B-F4683602BEF5}"/>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6BD6AD47-98EB-132C-27F7-4F8B019B178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2E2CFAA0-55A3-F00B-C53F-002CAF2B7FE7}"/>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7B14B4AD-E8D6-494F-80BD-CE45B238B2D4}" type="slidenum">
              <a:rPr lang="en-US" altLang="en-US" sz="1200" b="0" i="0" baseline="0"/>
              <a:pPr/>
              <a:t>7</a:t>
            </a:fld>
            <a:endParaRPr lang="en-US" altLang="en-US" sz="1200" b="0" i="0" baseline="0"/>
          </a:p>
        </p:txBody>
      </p:sp>
      <p:sp>
        <p:nvSpPr>
          <p:cNvPr id="17411" name="Rectangle 2">
            <a:extLst>
              <a:ext uri="{FF2B5EF4-FFF2-40B4-BE49-F238E27FC236}">
                <a16:creationId xmlns:a16="http://schemas.microsoft.com/office/drawing/2014/main" id="{803775A7-8531-680D-79BE-C4C7F0BB052F}"/>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0180FE8D-9D38-58AB-F6CE-38410817AE7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F2832234-9CAE-F5CB-7D7E-D3429964AD03}"/>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AF0E8055-CB0C-44D4-8AFD-B02ED77BB817}" type="slidenum">
              <a:rPr lang="en-US" altLang="en-US" sz="1200" b="0" i="0" baseline="0"/>
              <a:pPr/>
              <a:t>52</a:t>
            </a:fld>
            <a:endParaRPr lang="en-US" altLang="en-US" sz="1200" b="0" i="0" baseline="0"/>
          </a:p>
        </p:txBody>
      </p:sp>
      <p:sp>
        <p:nvSpPr>
          <p:cNvPr id="109571" name="Rectangle 2">
            <a:extLst>
              <a:ext uri="{FF2B5EF4-FFF2-40B4-BE49-F238E27FC236}">
                <a16:creationId xmlns:a16="http://schemas.microsoft.com/office/drawing/2014/main" id="{6949B3F4-BF82-8ECC-FCAE-3A84B282F5D8}"/>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2A71D904-41DD-8877-BBEC-F5DE24A7AC2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FAD7B712-6E82-AC94-C818-293AD64AC697}"/>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D9512DA3-E14B-408C-9F8C-53119CC8EAAB}" type="slidenum">
              <a:rPr lang="en-US" altLang="en-US" sz="1200" b="0" i="0" baseline="0"/>
              <a:pPr/>
              <a:t>53</a:t>
            </a:fld>
            <a:endParaRPr lang="en-US" altLang="en-US" sz="1200" b="0" i="0" baseline="0"/>
          </a:p>
        </p:txBody>
      </p:sp>
      <p:sp>
        <p:nvSpPr>
          <p:cNvPr id="111619" name="Rectangle 2">
            <a:extLst>
              <a:ext uri="{FF2B5EF4-FFF2-40B4-BE49-F238E27FC236}">
                <a16:creationId xmlns:a16="http://schemas.microsoft.com/office/drawing/2014/main" id="{DE633802-5B44-F1EA-AED8-4E2DF133DC9E}"/>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C986B257-9991-E7B6-6859-F5AF9A99BC3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ED69B082-2D6A-1E4B-0D0D-F58A54CBB529}"/>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C646B6C2-4488-401F-A47B-02BA4777838F}" type="slidenum">
              <a:rPr lang="en-US" altLang="en-US" sz="1200" b="0" i="0" baseline="0"/>
              <a:pPr/>
              <a:t>54</a:t>
            </a:fld>
            <a:endParaRPr lang="en-US" altLang="en-US" sz="1200" b="0" i="0" baseline="0"/>
          </a:p>
        </p:txBody>
      </p:sp>
      <p:sp>
        <p:nvSpPr>
          <p:cNvPr id="113667" name="Rectangle 2">
            <a:extLst>
              <a:ext uri="{FF2B5EF4-FFF2-40B4-BE49-F238E27FC236}">
                <a16:creationId xmlns:a16="http://schemas.microsoft.com/office/drawing/2014/main" id="{A302BF44-2F93-657E-AFFB-D5A8EB8391F5}"/>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487F5C3A-0F7F-74E9-C397-D00D665B728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8C67DA90-F630-C806-DDEF-A3433B199F8E}"/>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6F1B2605-CF79-4EB3-AFB9-05CDE01777EE}" type="slidenum">
              <a:rPr lang="en-US" altLang="en-US" sz="1200" b="0" i="0" baseline="0"/>
              <a:pPr/>
              <a:t>55</a:t>
            </a:fld>
            <a:endParaRPr lang="en-US" altLang="en-US" sz="1200" b="0" i="0" baseline="0"/>
          </a:p>
        </p:txBody>
      </p:sp>
      <p:sp>
        <p:nvSpPr>
          <p:cNvPr id="115715" name="Rectangle 2">
            <a:extLst>
              <a:ext uri="{FF2B5EF4-FFF2-40B4-BE49-F238E27FC236}">
                <a16:creationId xmlns:a16="http://schemas.microsoft.com/office/drawing/2014/main" id="{F9073BBB-7660-2E1A-DB04-C8F5CE4E9448}"/>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2A09F7C0-F0B6-34C4-122B-BE3861D4FED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05D0EA3F-7CAD-9CE3-C1B3-C1CF0E40808E}"/>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816E1CC7-3008-4600-8CD8-CCC56368EE11}" type="slidenum">
              <a:rPr lang="en-US" altLang="en-US" sz="1200" b="0" i="0" baseline="0"/>
              <a:pPr/>
              <a:t>56</a:t>
            </a:fld>
            <a:endParaRPr lang="en-US" altLang="en-US" sz="1200" b="0" i="0" baseline="0"/>
          </a:p>
        </p:txBody>
      </p:sp>
      <p:sp>
        <p:nvSpPr>
          <p:cNvPr id="117763" name="Rectangle 2">
            <a:extLst>
              <a:ext uri="{FF2B5EF4-FFF2-40B4-BE49-F238E27FC236}">
                <a16:creationId xmlns:a16="http://schemas.microsoft.com/office/drawing/2014/main" id="{790F413F-E8CD-64B2-08D7-C8C363364A83}"/>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73B64AFF-3805-E50C-ABF0-C6319D10C6E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C635611D-6C25-1085-3522-8011658CBB75}"/>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39103786-EED0-4168-AE34-4228FEB008B0}" type="slidenum">
              <a:rPr lang="en-US" altLang="en-US" sz="1200" b="0" i="0" baseline="0"/>
              <a:pPr/>
              <a:t>57</a:t>
            </a:fld>
            <a:endParaRPr lang="en-US" altLang="en-US" sz="1200" b="0" i="0" baseline="0"/>
          </a:p>
        </p:txBody>
      </p:sp>
      <p:sp>
        <p:nvSpPr>
          <p:cNvPr id="119811" name="Rectangle 2">
            <a:extLst>
              <a:ext uri="{FF2B5EF4-FFF2-40B4-BE49-F238E27FC236}">
                <a16:creationId xmlns:a16="http://schemas.microsoft.com/office/drawing/2014/main" id="{2B816FA9-2DD2-D001-37E5-AA99BC4C7A19}"/>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BB5FC7CB-D15C-C9F3-8C89-117C4B31006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27DD5110-7E63-8882-1D22-87DA734724BA}"/>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2F4FE8CB-BDF5-4357-A52C-13010E0554DA}" type="slidenum">
              <a:rPr lang="en-US" altLang="en-US" sz="1200" b="0" i="0" baseline="0"/>
              <a:pPr/>
              <a:t>58</a:t>
            </a:fld>
            <a:endParaRPr lang="en-US" altLang="en-US" sz="1200" b="0" i="0" baseline="0"/>
          </a:p>
        </p:txBody>
      </p:sp>
      <p:sp>
        <p:nvSpPr>
          <p:cNvPr id="121859" name="Rectangle 2">
            <a:extLst>
              <a:ext uri="{FF2B5EF4-FFF2-40B4-BE49-F238E27FC236}">
                <a16:creationId xmlns:a16="http://schemas.microsoft.com/office/drawing/2014/main" id="{71754D03-2B40-48DD-5E6B-A2BF28E3A9B1}"/>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F3E3B0B1-33C0-CBB2-C8D3-D03A4290665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E0A47534-1114-F3CB-1D28-D744F4FF71FD}"/>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1158D77B-8147-48DF-A045-F95E173508FE}" type="slidenum">
              <a:rPr lang="en-US" altLang="en-US" sz="1200" b="0" i="0" baseline="0"/>
              <a:pPr/>
              <a:t>59</a:t>
            </a:fld>
            <a:endParaRPr lang="en-US" altLang="en-US" sz="1200" b="0" i="0" baseline="0"/>
          </a:p>
        </p:txBody>
      </p:sp>
      <p:sp>
        <p:nvSpPr>
          <p:cNvPr id="123907" name="Rectangle 2">
            <a:extLst>
              <a:ext uri="{FF2B5EF4-FFF2-40B4-BE49-F238E27FC236}">
                <a16:creationId xmlns:a16="http://schemas.microsoft.com/office/drawing/2014/main" id="{70AF320D-9ED0-1C8B-64FB-482BB5A593F5}"/>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EA23FAEF-F61E-36BF-8644-A554DE72380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7F7070F4-5D52-9015-61D5-0DD817835CE8}"/>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F2CD1F17-8865-480D-A162-69FCBD34B3C8}" type="slidenum">
              <a:rPr lang="en-US" altLang="en-US" sz="1200" b="0" i="0" baseline="0"/>
              <a:pPr/>
              <a:t>60</a:t>
            </a:fld>
            <a:endParaRPr lang="en-US" altLang="en-US" sz="1200" b="0" i="0" baseline="0"/>
          </a:p>
        </p:txBody>
      </p:sp>
      <p:sp>
        <p:nvSpPr>
          <p:cNvPr id="125955" name="Rectangle 2">
            <a:extLst>
              <a:ext uri="{FF2B5EF4-FFF2-40B4-BE49-F238E27FC236}">
                <a16:creationId xmlns:a16="http://schemas.microsoft.com/office/drawing/2014/main" id="{70BD41C4-4EF9-BD83-8C27-4326F20924A6}"/>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AB0138E3-19ED-061A-F900-2528BCC37DC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B6F08C52-DD0A-D7EB-54AE-255B7E186E25}"/>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67219649-449F-4C3A-A8C6-966CE47D267C}" type="slidenum">
              <a:rPr lang="en-US" altLang="en-US" sz="1200" b="0" i="0" baseline="0"/>
              <a:pPr/>
              <a:t>61</a:t>
            </a:fld>
            <a:endParaRPr lang="en-US" altLang="en-US" sz="1200" b="0" i="0" baseline="0"/>
          </a:p>
        </p:txBody>
      </p:sp>
      <p:sp>
        <p:nvSpPr>
          <p:cNvPr id="128003" name="Rectangle 2">
            <a:extLst>
              <a:ext uri="{FF2B5EF4-FFF2-40B4-BE49-F238E27FC236}">
                <a16:creationId xmlns:a16="http://schemas.microsoft.com/office/drawing/2014/main" id="{C7D97ED3-0F82-C4E0-2B46-4AA9E0F03DE0}"/>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D260E8EC-F311-8961-2F34-F40C86BF4D1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D018AD0-C785-BC5E-D769-CDED463E2648}"/>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3B1433BF-E085-4EAE-AD84-F17E6DF819D9}" type="slidenum">
              <a:rPr lang="en-US" altLang="en-US" sz="1200" b="0" i="0" baseline="0"/>
              <a:pPr/>
              <a:t>8</a:t>
            </a:fld>
            <a:endParaRPr lang="en-US" altLang="en-US" sz="1200" b="0" i="0" baseline="0"/>
          </a:p>
        </p:txBody>
      </p:sp>
      <p:sp>
        <p:nvSpPr>
          <p:cNvPr id="19459" name="Rectangle 2">
            <a:extLst>
              <a:ext uri="{FF2B5EF4-FFF2-40B4-BE49-F238E27FC236}">
                <a16:creationId xmlns:a16="http://schemas.microsoft.com/office/drawing/2014/main" id="{616DC17C-2BEA-539F-6480-8E647D25690E}"/>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7BB712B1-A362-549E-EB21-6B9E7049540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B2C0DE00-376C-418E-5B77-380D1C9E7045}"/>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D5F405D4-B32D-4AD0-AD30-D95CB71A202F}" type="slidenum">
              <a:rPr lang="en-US" altLang="en-US" sz="1200" b="0" i="0" baseline="0"/>
              <a:pPr/>
              <a:t>62</a:t>
            </a:fld>
            <a:endParaRPr lang="en-US" altLang="en-US" sz="1200" b="0" i="0" baseline="0"/>
          </a:p>
        </p:txBody>
      </p:sp>
      <p:sp>
        <p:nvSpPr>
          <p:cNvPr id="130051" name="Rectangle 2">
            <a:extLst>
              <a:ext uri="{FF2B5EF4-FFF2-40B4-BE49-F238E27FC236}">
                <a16:creationId xmlns:a16="http://schemas.microsoft.com/office/drawing/2014/main" id="{09501ABB-B6E0-CE67-76E1-5A69F7EA0B80}"/>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AF980229-0A6C-84CA-4C62-9F66A81D956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CBFBC45D-58FA-6789-6F4F-B06A4B039C11}"/>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8928D7A5-3EC0-47EA-8E95-1FFA0EDE16A0}" type="slidenum">
              <a:rPr lang="en-US" altLang="en-US" sz="1200" b="0" i="0" baseline="0"/>
              <a:pPr/>
              <a:t>63</a:t>
            </a:fld>
            <a:endParaRPr lang="en-US" altLang="en-US" sz="1200" b="0" i="0" baseline="0"/>
          </a:p>
        </p:txBody>
      </p:sp>
      <p:sp>
        <p:nvSpPr>
          <p:cNvPr id="132099" name="Rectangle 2">
            <a:extLst>
              <a:ext uri="{FF2B5EF4-FFF2-40B4-BE49-F238E27FC236}">
                <a16:creationId xmlns:a16="http://schemas.microsoft.com/office/drawing/2014/main" id="{0762A958-04F6-2D25-E5AD-B0C1AC1D8581}"/>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D93EB834-D00A-82E6-9F75-E84D4D8781F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CD833FA7-D5C3-76A6-7198-B3D44EC3F737}"/>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4B977B91-45EE-4FCD-B7B7-517D349CE273}" type="slidenum">
              <a:rPr lang="en-US" altLang="en-US" sz="1200" b="0" i="0" baseline="0"/>
              <a:pPr/>
              <a:t>64</a:t>
            </a:fld>
            <a:endParaRPr lang="en-US" altLang="en-US" sz="1200" b="0" i="0" baseline="0"/>
          </a:p>
        </p:txBody>
      </p:sp>
      <p:sp>
        <p:nvSpPr>
          <p:cNvPr id="134147" name="Rectangle 2">
            <a:extLst>
              <a:ext uri="{FF2B5EF4-FFF2-40B4-BE49-F238E27FC236}">
                <a16:creationId xmlns:a16="http://schemas.microsoft.com/office/drawing/2014/main" id="{A5C37A8F-9048-8261-140C-B7708DB33E2C}"/>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7F158A7B-B002-EFD0-689E-A27B7514030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A4EEDBAB-9453-6318-D385-9C04E2B8DD13}"/>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9B36B869-BB8B-4A49-9923-051AC7DA4D71}" type="slidenum">
              <a:rPr lang="en-US" altLang="en-US" sz="1200" b="0" i="0" baseline="0"/>
              <a:pPr/>
              <a:t>65</a:t>
            </a:fld>
            <a:endParaRPr lang="en-US" altLang="en-US" sz="1200" b="0" i="0" baseline="0"/>
          </a:p>
        </p:txBody>
      </p:sp>
      <p:sp>
        <p:nvSpPr>
          <p:cNvPr id="136195" name="Rectangle 2">
            <a:extLst>
              <a:ext uri="{FF2B5EF4-FFF2-40B4-BE49-F238E27FC236}">
                <a16:creationId xmlns:a16="http://schemas.microsoft.com/office/drawing/2014/main" id="{00D8162C-2767-E442-BAD0-3065CA4A7D0A}"/>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E364A661-8FD7-FA32-0483-DDCF4A29411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33174BE8-CE47-F56D-31DD-356F13EBA3D3}"/>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41A2405E-8211-4C54-AF5C-B12D4ABD2C3E}" type="slidenum">
              <a:rPr lang="en-US" altLang="en-US" sz="1200" b="0" i="0" baseline="0"/>
              <a:pPr/>
              <a:t>66</a:t>
            </a:fld>
            <a:endParaRPr lang="en-US" altLang="en-US" sz="1200" b="0" i="0" baseline="0"/>
          </a:p>
        </p:txBody>
      </p:sp>
      <p:sp>
        <p:nvSpPr>
          <p:cNvPr id="138243" name="Rectangle 2">
            <a:extLst>
              <a:ext uri="{FF2B5EF4-FFF2-40B4-BE49-F238E27FC236}">
                <a16:creationId xmlns:a16="http://schemas.microsoft.com/office/drawing/2014/main" id="{8604C7E7-DEE8-6377-B538-C761A606FA08}"/>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3A6E9EC9-E92B-EB30-8D45-ED6AB03E9A3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5FF4D1FE-F61B-07EB-CC1A-D03C2243D527}"/>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5A4A74F5-C5E1-4980-AB0B-DF4352FA3AA8}" type="slidenum">
              <a:rPr lang="en-US" altLang="en-US" sz="1200" b="0" i="0" baseline="0"/>
              <a:pPr/>
              <a:t>67</a:t>
            </a:fld>
            <a:endParaRPr lang="en-US" altLang="en-US" sz="1200" b="0" i="0" baseline="0"/>
          </a:p>
        </p:txBody>
      </p:sp>
      <p:sp>
        <p:nvSpPr>
          <p:cNvPr id="140291" name="Rectangle 2">
            <a:extLst>
              <a:ext uri="{FF2B5EF4-FFF2-40B4-BE49-F238E27FC236}">
                <a16:creationId xmlns:a16="http://schemas.microsoft.com/office/drawing/2014/main" id="{6A1251FA-9636-7A87-30DA-A4395D3A7BF6}"/>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2A79E35-6C7C-C3A8-3B69-7D9BCABAB72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199CC401-FD0F-1D51-5992-EF68F7F9B93D}"/>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367A4D94-0597-4279-BA53-724BC2B117EC}" type="slidenum">
              <a:rPr lang="en-US" altLang="en-US" sz="1200" b="0" i="0" baseline="0"/>
              <a:pPr/>
              <a:t>68</a:t>
            </a:fld>
            <a:endParaRPr lang="en-US" altLang="en-US" sz="1200" b="0" i="0" baseline="0"/>
          </a:p>
        </p:txBody>
      </p:sp>
      <p:sp>
        <p:nvSpPr>
          <p:cNvPr id="142339" name="Rectangle 2">
            <a:extLst>
              <a:ext uri="{FF2B5EF4-FFF2-40B4-BE49-F238E27FC236}">
                <a16:creationId xmlns:a16="http://schemas.microsoft.com/office/drawing/2014/main" id="{45C40134-9FA4-FA51-E05C-5D9E32EDF088}"/>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F361F434-DB91-46BC-823D-730CB9B910C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98F174CC-B774-4547-3E05-DBAAA51E4371}"/>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EB9C92A7-A6A6-4F6D-9854-E812AEE1FD71}" type="slidenum">
              <a:rPr lang="en-US" altLang="en-US" sz="1200" b="0" i="0" baseline="0"/>
              <a:pPr/>
              <a:t>69</a:t>
            </a:fld>
            <a:endParaRPr lang="en-US" altLang="en-US" sz="1200" b="0" i="0" baseline="0"/>
          </a:p>
        </p:txBody>
      </p:sp>
      <p:sp>
        <p:nvSpPr>
          <p:cNvPr id="144387" name="Rectangle 2">
            <a:extLst>
              <a:ext uri="{FF2B5EF4-FFF2-40B4-BE49-F238E27FC236}">
                <a16:creationId xmlns:a16="http://schemas.microsoft.com/office/drawing/2014/main" id="{3093FBB5-BF60-1402-7952-36FFD49D019A}"/>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F6CBE990-1263-89BB-6748-BB7CCD04F6B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6EFFDF87-71CA-F0BD-2158-254A58443999}"/>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FDDDD130-1710-4A36-AC75-5A52EF5D0A30}" type="slidenum">
              <a:rPr lang="en-US" altLang="en-US" sz="1200" b="0" i="0" baseline="0"/>
              <a:pPr/>
              <a:t>70</a:t>
            </a:fld>
            <a:endParaRPr lang="en-US" altLang="en-US" sz="1200" b="0" i="0" baseline="0"/>
          </a:p>
        </p:txBody>
      </p:sp>
      <p:sp>
        <p:nvSpPr>
          <p:cNvPr id="146435" name="Rectangle 2">
            <a:extLst>
              <a:ext uri="{FF2B5EF4-FFF2-40B4-BE49-F238E27FC236}">
                <a16:creationId xmlns:a16="http://schemas.microsoft.com/office/drawing/2014/main" id="{431B4202-8875-CBAA-9815-6F927DC6C117}"/>
              </a:ext>
            </a:extLst>
          </p:cNvPr>
          <p:cNvSpPr>
            <a:spLocks noGrp="1" noRot="1" noChangeAspect="1" noChangeArrowheads="1" noTextEdit="1"/>
          </p:cNvSpPr>
          <p:nvPr>
            <p:ph type="sldImg"/>
          </p:nvPr>
        </p:nvSpPr>
        <p:spPr>
          <a:ln/>
        </p:spPr>
      </p:sp>
      <p:sp>
        <p:nvSpPr>
          <p:cNvPr id="146436" name="Rectangle 3">
            <a:extLst>
              <a:ext uri="{FF2B5EF4-FFF2-40B4-BE49-F238E27FC236}">
                <a16:creationId xmlns:a16="http://schemas.microsoft.com/office/drawing/2014/main" id="{8E77C9AA-E676-7BC2-F1DF-C759D01C68F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29DFDEB4-2DAF-A69E-68B2-4D56CF62AAA0}"/>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4949C61D-6BD0-48D8-B1BC-82EE147481A5}" type="slidenum">
              <a:rPr lang="en-US" altLang="en-US" sz="1200" b="0" i="0" baseline="0"/>
              <a:pPr/>
              <a:t>9</a:t>
            </a:fld>
            <a:endParaRPr lang="en-US" altLang="en-US" sz="1200" b="0" i="0" baseline="0"/>
          </a:p>
        </p:txBody>
      </p:sp>
      <p:sp>
        <p:nvSpPr>
          <p:cNvPr id="21507" name="Rectangle 2">
            <a:extLst>
              <a:ext uri="{FF2B5EF4-FFF2-40B4-BE49-F238E27FC236}">
                <a16:creationId xmlns:a16="http://schemas.microsoft.com/office/drawing/2014/main" id="{FB638289-C25F-36CF-70CD-E2AFE58ACA23}"/>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6EB951B-B73E-5D50-413D-866A52FE75B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55FD516-F1BD-A148-EB8D-326F2D71C4B6}"/>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2E09F80A-2C81-4547-8204-60261E37873F}" type="slidenum">
              <a:rPr lang="en-US" altLang="en-US" sz="1200" b="0" i="0" baseline="0"/>
              <a:pPr/>
              <a:t>10</a:t>
            </a:fld>
            <a:endParaRPr lang="en-US" altLang="en-US" sz="1200" b="0" i="0" baseline="0"/>
          </a:p>
        </p:txBody>
      </p:sp>
      <p:sp>
        <p:nvSpPr>
          <p:cNvPr id="23555" name="Rectangle 2">
            <a:extLst>
              <a:ext uri="{FF2B5EF4-FFF2-40B4-BE49-F238E27FC236}">
                <a16:creationId xmlns:a16="http://schemas.microsoft.com/office/drawing/2014/main" id="{63B66C63-256F-CE20-81A8-7476E6062C6F}"/>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C35B2422-B7FF-1BDD-FF0F-DFA9E325122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DC85CB5-1712-C1C3-CF16-21C5637E0650}"/>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8DC5E6FC-AC24-4E03-84C5-9464CB04B279}" type="slidenum">
              <a:rPr lang="en-US" altLang="en-US" sz="1200" b="0" i="0" baseline="0"/>
              <a:pPr/>
              <a:t>11</a:t>
            </a:fld>
            <a:endParaRPr lang="en-US" altLang="en-US" sz="1200" b="0" i="0" baseline="0"/>
          </a:p>
        </p:txBody>
      </p:sp>
      <p:sp>
        <p:nvSpPr>
          <p:cNvPr id="25603" name="Rectangle 2">
            <a:extLst>
              <a:ext uri="{FF2B5EF4-FFF2-40B4-BE49-F238E27FC236}">
                <a16:creationId xmlns:a16="http://schemas.microsoft.com/office/drawing/2014/main" id="{EE1F55B0-2901-969B-522A-09F87FF16714}"/>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3863253F-8E05-4935-37F6-15116097614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2C8B-B083-44C5-81CC-B514A1AB1719}"/>
              </a:ext>
            </a:extLst>
          </p:cNvPr>
          <p:cNvSpPr>
            <a:spLocks noGrp="1"/>
          </p:cNvSpPr>
          <p:nvPr>
            <p:ph type="ctrTitle" hasCustomPrompt="1"/>
          </p:nvPr>
        </p:nvSpPr>
        <p:spPr>
          <a:xfrm>
            <a:off x="5269756" y="1122363"/>
            <a:ext cx="5398244" cy="2387600"/>
          </a:xfrm>
        </p:spPr>
        <p:txBody>
          <a:bodyPr anchor="b"/>
          <a:lstStyle>
            <a:lvl1pPr algn="ctr">
              <a:defRPr sz="6000">
                <a:solidFill>
                  <a:srgbClr val="002060"/>
                </a:solidFill>
                <a:latin typeface="+mn-lt"/>
              </a:defRPr>
            </a:lvl1pPr>
          </a:lstStyle>
          <a:p>
            <a:r>
              <a:rPr lang="en-US" dirty="0"/>
              <a:t>Chapter 3</a:t>
            </a:r>
            <a:endParaRPr lang="en-GB" dirty="0"/>
          </a:p>
        </p:txBody>
      </p:sp>
      <p:sp>
        <p:nvSpPr>
          <p:cNvPr id="3" name="Subtitle 2">
            <a:extLst>
              <a:ext uri="{FF2B5EF4-FFF2-40B4-BE49-F238E27FC236}">
                <a16:creationId xmlns:a16="http://schemas.microsoft.com/office/drawing/2014/main" id="{42792273-BD7F-4D39-B2D4-48ABF407B66C}"/>
              </a:ext>
            </a:extLst>
          </p:cNvPr>
          <p:cNvSpPr>
            <a:spLocks noGrp="1"/>
          </p:cNvSpPr>
          <p:nvPr>
            <p:ph type="subTitle" idx="1" hasCustomPrompt="1"/>
          </p:nvPr>
        </p:nvSpPr>
        <p:spPr>
          <a:xfrm>
            <a:off x="5269756" y="3602038"/>
            <a:ext cx="5398243" cy="1655762"/>
          </a:xfrm>
        </p:spPr>
        <p:txBody>
          <a:bodyPr>
            <a:normAutofit/>
          </a:bodyPr>
          <a:lstStyle>
            <a:lvl1pPr marL="0" indent="0" algn="ctr">
              <a:buNone/>
              <a:defRPr sz="40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Data Storage</a:t>
            </a:r>
            <a:endParaRPr lang="en-GB" dirty="0"/>
          </a:p>
        </p:txBody>
      </p:sp>
      <p:sp>
        <p:nvSpPr>
          <p:cNvPr id="7" name="Footer Placeholder 4">
            <a:extLst>
              <a:ext uri="{FF2B5EF4-FFF2-40B4-BE49-F238E27FC236}">
                <a16:creationId xmlns:a16="http://schemas.microsoft.com/office/drawing/2014/main" id="{2E3E2F55-7594-48A6-B6F0-8B23DDA51AAA}"/>
              </a:ext>
            </a:extLst>
          </p:cNvPr>
          <p:cNvSpPr txBox="1">
            <a:spLocks/>
          </p:cNvSpPr>
          <p:nvPr userDrawn="1"/>
        </p:nvSpPr>
        <p:spPr>
          <a:xfrm>
            <a:off x="4744995" y="6376993"/>
            <a:ext cx="7842420" cy="3397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For use with </a:t>
            </a:r>
            <a:r>
              <a:rPr lang="en-GB" i="1" dirty="0">
                <a:solidFill>
                  <a:schemeClr val="tx1"/>
                </a:solidFill>
              </a:rPr>
              <a:t>Foundations of Computer Science 5e </a:t>
            </a:r>
            <a:r>
              <a:rPr lang="en-GB" dirty="0">
                <a:solidFill>
                  <a:schemeClr val="tx1"/>
                </a:solidFill>
              </a:rPr>
              <a:t>by Behrouz </a:t>
            </a:r>
            <a:r>
              <a:rPr lang="en-GB" dirty="0" err="1">
                <a:solidFill>
                  <a:schemeClr val="tx1"/>
                </a:solidFill>
              </a:rPr>
              <a:t>Forouzan</a:t>
            </a:r>
            <a:r>
              <a:rPr lang="en-GB" dirty="0">
                <a:solidFill>
                  <a:schemeClr val="tx1"/>
                </a:solidFill>
              </a:rPr>
              <a:t> (ISBN 9781473787322) © 2023 </a:t>
            </a:r>
          </a:p>
        </p:txBody>
      </p:sp>
      <p:pic>
        <p:nvPicPr>
          <p:cNvPr id="8" name="Picture 7">
            <a:extLst>
              <a:ext uri="{FF2B5EF4-FFF2-40B4-BE49-F238E27FC236}">
                <a16:creationId xmlns:a16="http://schemas.microsoft.com/office/drawing/2014/main" id="{84451674-DAFF-4A33-8F0C-1476B0F2E20A}"/>
              </a:ext>
            </a:extLst>
          </p:cNvPr>
          <p:cNvPicPr>
            <a:picLocks noChangeAspect="1"/>
          </p:cNvPicPr>
          <p:nvPr userDrawn="1"/>
        </p:nvPicPr>
        <p:blipFill>
          <a:blip r:embed="rId2"/>
          <a:stretch>
            <a:fillRect/>
          </a:stretch>
        </p:blipFill>
        <p:spPr>
          <a:xfrm>
            <a:off x="9991725" y="40589"/>
            <a:ext cx="2200275" cy="695325"/>
          </a:xfrm>
          <a:prstGeom prst="rect">
            <a:avLst/>
          </a:prstGeom>
        </p:spPr>
      </p:pic>
      <p:pic>
        <p:nvPicPr>
          <p:cNvPr id="9" name="Picture 8">
            <a:extLst>
              <a:ext uri="{FF2B5EF4-FFF2-40B4-BE49-F238E27FC236}">
                <a16:creationId xmlns:a16="http://schemas.microsoft.com/office/drawing/2014/main" id="{30730AB0-2D9F-4AD5-B015-948A783A088B}"/>
              </a:ext>
            </a:extLst>
          </p:cNvPr>
          <p:cNvPicPr>
            <a:picLocks noChangeAspect="1"/>
          </p:cNvPicPr>
          <p:nvPr userDrawn="1"/>
        </p:nvPicPr>
        <p:blipFill>
          <a:blip r:embed="rId3"/>
          <a:stretch>
            <a:fillRect/>
          </a:stretch>
        </p:blipFill>
        <p:spPr>
          <a:xfrm>
            <a:off x="0" y="-17463"/>
            <a:ext cx="5269757" cy="6858000"/>
          </a:xfrm>
          <a:prstGeom prst="rect">
            <a:avLst/>
          </a:prstGeom>
        </p:spPr>
      </p:pic>
    </p:spTree>
    <p:extLst>
      <p:ext uri="{BB962C8B-B14F-4D97-AF65-F5344CB8AC3E}">
        <p14:creationId xmlns:p14="http://schemas.microsoft.com/office/powerpoint/2010/main" val="2687411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A52DA-5A80-442D-B9FB-94F0683942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7A972C-1792-4BFE-87A6-AF95C11375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4D57AF-604C-43FA-AB37-3C7CDAFE1937}"/>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5" name="Footer Placeholder 4">
            <a:extLst>
              <a:ext uri="{FF2B5EF4-FFF2-40B4-BE49-F238E27FC236}">
                <a16:creationId xmlns:a16="http://schemas.microsoft.com/office/drawing/2014/main" id="{127EB43D-A3B6-41BB-AAD0-2CF432BDDA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40FCB3-1BA9-4ADE-8E2B-6296227C49D1}"/>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281988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3B8312-4BE5-4CF3-B956-E91314F630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2259BB-B83D-41F2-976C-446AE6F84B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AD66C0-8DE7-4377-AFF1-6B342B15408F}"/>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5" name="Footer Placeholder 4">
            <a:extLst>
              <a:ext uri="{FF2B5EF4-FFF2-40B4-BE49-F238E27FC236}">
                <a16:creationId xmlns:a16="http://schemas.microsoft.com/office/drawing/2014/main" id="{C7118036-A5AD-4A62-99FE-0AC6235387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010AB8-494E-425E-B122-EAF1AC09698C}"/>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228651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5963A-7D81-4CC3-9727-6F61DD48CB2E}"/>
              </a:ext>
            </a:extLst>
          </p:cNvPr>
          <p:cNvSpPr>
            <a:spLocks noGrp="1"/>
          </p:cNvSpPr>
          <p:nvPr>
            <p:ph type="title"/>
          </p:nvPr>
        </p:nvSpPr>
        <p:spPr>
          <a:xfrm>
            <a:off x="1309814" y="365125"/>
            <a:ext cx="10043985"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E1CFED-D0D0-4EE1-B8F9-AB8C5707482C}"/>
              </a:ext>
            </a:extLst>
          </p:cNvPr>
          <p:cNvSpPr>
            <a:spLocks noGrp="1"/>
          </p:cNvSpPr>
          <p:nvPr>
            <p:ph idx="1"/>
          </p:nvPr>
        </p:nvSpPr>
        <p:spPr>
          <a:xfrm>
            <a:off x="1309816" y="1825625"/>
            <a:ext cx="10043984" cy="4166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ED3F2F31-B13D-46E2-8E70-921D5AE726D3}"/>
              </a:ext>
            </a:extLst>
          </p:cNvPr>
          <p:cNvSpPr txBox="1">
            <a:spLocks/>
          </p:cNvSpPr>
          <p:nvPr userDrawn="1"/>
        </p:nvSpPr>
        <p:spPr>
          <a:xfrm>
            <a:off x="3254720" y="6330558"/>
            <a:ext cx="7280188" cy="3397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solidFill>
                  <a:schemeClr val="tx1"/>
                </a:solidFill>
              </a:rPr>
              <a:t>For use with </a:t>
            </a:r>
            <a:r>
              <a:rPr lang="en-GB" i="1" dirty="0">
                <a:solidFill>
                  <a:schemeClr val="tx1"/>
                </a:solidFill>
              </a:rPr>
              <a:t>Foundations of Computer Science 5e </a:t>
            </a:r>
            <a:r>
              <a:rPr lang="en-GB" dirty="0">
                <a:solidFill>
                  <a:schemeClr val="tx1"/>
                </a:solidFill>
              </a:rPr>
              <a:t>by Behrouz </a:t>
            </a:r>
            <a:r>
              <a:rPr lang="en-GB" dirty="0" err="1">
                <a:solidFill>
                  <a:schemeClr val="tx1"/>
                </a:solidFill>
              </a:rPr>
              <a:t>Forouzan</a:t>
            </a:r>
            <a:r>
              <a:rPr lang="en-GB" dirty="0">
                <a:solidFill>
                  <a:schemeClr val="tx1"/>
                </a:solidFill>
              </a:rPr>
              <a:t> (ISBN 9781473787322) © 2023 </a:t>
            </a:r>
          </a:p>
        </p:txBody>
      </p:sp>
      <p:pic>
        <p:nvPicPr>
          <p:cNvPr id="8" name="Picture 7">
            <a:extLst>
              <a:ext uri="{FF2B5EF4-FFF2-40B4-BE49-F238E27FC236}">
                <a16:creationId xmlns:a16="http://schemas.microsoft.com/office/drawing/2014/main" id="{28937AB9-CB45-4869-9151-F5B690744AE8}"/>
              </a:ext>
            </a:extLst>
          </p:cNvPr>
          <p:cNvPicPr>
            <a:picLocks noChangeAspect="1"/>
          </p:cNvPicPr>
          <p:nvPr userDrawn="1"/>
        </p:nvPicPr>
        <p:blipFill>
          <a:blip r:embed="rId2"/>
          <a:stretch>
            <a:fillRect/>
          </a:stretch>
        </p:blipFill>
        <p:spPr>
          <a:xfrm>
            <a:off x="1054445" y="6126954"/>
            <a:ext cx="2200275" cy="695325"/>
          </a:xfrm>
          <a:prstGeom prst="rect">
            <a:avLst/>
          </a:prstGeom>
        </p:spPr>
      </p:pic>
      <p:pic>
        <p:nvPicPr>
          <p:cNvPr id="9" name="Picture 8">
            <a:extLst>
              <a:ext uri="{FF2B5EF4-FFF2-40B4-BE49-F238E27FC236}">
                <a16:creationId xmlns:a16="http://schemas.microsoft.com/office/drawing/2014/main" id="{7BEA9479-C39C-4894-8099-90817DA50A2D}"/>
              </a:ext>
            </a:extLst>
          </p:cNvPr>
          <p:cNvPicPr>
            <a:picLocks noChangeAspect="1"/>
          </p:cNvPicPr>
          <p:nvPr userDrawn="1"/>
        </p:nvPicPr>
        <p:blipFill rotWithShape="1">
          <a:blip r:embed="rId3"/>
          <a:srcRect l="3439" r="76552"/>
          <a:stretch/>
        </p:blipFill>
        <p:spPr>
          <a:xfrm>
            <a:off x="0" y="0"/>
            <a:ext cx="1054445" cy="6858000"/>
          </a:xfrm>
          <a:prstGeom prst="rect">
            <a:avLst/>
          </a:prstGeom>
        </p:spPr>
      </p:pic>
    </p:spTree>
    <p:extLst>
      <p:ext uri="{BB962C8B-B14F-4D97-AF65-F5344CB8AC3E}">
        <p14:creationId xmlns:p14="http://schemas.microsoft.com/office/powerpoint/2010/main" val="294661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E7450-8FD1-4DC2-A2BE-3272436981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486637-1564-4D20-A8D1-55D8F1254B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C0B14D2B-46CC-BE91-F7ED-3E28E9378CDC}"/>
              </a:ext>
            </a:extLst>
          </p:cNvPr>
          <p:cNvPicPr>
            <a:picLocks noChangeAspect="1"/>
          </p:cNvPicPr>
          <p:nvPr userDrawn="1"/>
        </p:nvPicPr>
        <p:blipFill rotWithShape="1">
          <a:blip r:embed="rId2"/>
          <a:srcRect l="3439" r="76552"/>
          <a:stretch/>
        </p:blipFill>
        <p:spPr>
          <a:xfrm>
            <a:off x="0" y="0"/>
            <a:ext cx="1054445" cy="6858000"/>
          </a:xfrm>
          <a:prstGeom prst="rect">
            <a:avLst/>
          </a:prstGeom>
        </p:spPr>
      </p:pic>
      <p:sp>
        <p:nvSpPr>
          <p:cNvPr id="8" name="Footer Placeholder 4">
            <a:extLst>
              <a:ext uri="{FF2B5EF4-FFF2-40B4-BE49-F238E27FC236}">
                <a16:creationId xmlns:a16="http://schemas.microsoft.com/office/drawing/2014/main" id="{2F09CD41-C10E-4821-5F67-AB94F557180C}"/>
              </a:ext>
            </a:extLst>
          </p:cNvPr>
          <p:cNvSpPr txBox="1">
            <a:spLocks/>
          </p:cNvSpPr>
          <p:nvPr userDrawn="1"/>
        </p:nvSpPr>
        <p:spPr>
          <a:xfrm>
            <a:off x="3254720" y="6330558"/>
            <a:ext cx="7280188" cy="3397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solidFill>
                  <a:schemeClr val="tx1"/>
                </a:solidFill>
              </a:rPr>
              <a:t>For use with </a:t>
            </a:r>
            <a:r>
              <a:rPr lang="en-GB" i="1" dirty="0">
                <a:solidFill>
                  <a:schemeClr val="tx1"/>
                </a:solidFill>
              </a:rPr>
              <a:t>Foundations of Computer Science 5e </a:t>
            </a:r>
            <a:r>
              <a:rPr lang="en-GB" dirty="0">
                <a:solidFill>
                  <a:schemeClr val="tx1"/>
                </a:solidFill>
              </a:rPr>
              <a:t>by Behrouz </a:t>
            </a:r>
            <a:r>
              <a:rPr lang="en-GB" dirty="0" err="1">
                <a:solidFill>
                  <a:schemeClr val="tx1"/>
                </a:solidFill>
              </a:rPr>
              <a:t>Forouzan</a:t>
            </a:r>
            <a:r>
              <a:rPr lang="en-GB" dirty="0">
                <a:solidFill>
                  <a:schemeClr val="tx1"/>
                </a:solidFill>
              </a:rPr>
              <a:t> (ISBN 9781473787322) © 2023 </a:t>
            </a:r>
          </a:p>
        </p:txBody>
      </p:sp>
      <p:pic>
        <p:nvPicPr>
          <p:cNvPr id="9" name="Picture 8">
            <a:extLst>
              <a:ext uri="{FF2B5EF4-FFF2-40B4-BE49-F238E27FC236}">
                <a16:creationId xmlns:a16="http://schemas.microsoft.com/office/drawing/2014/main" id="{CCAB5A15-D38B-AADD-242D-A01D0E9A6910}"/>
              </a:ext>
            </a:extLst>
          </p:cNvPr>
          <p:cNvPicPr>
            <a:picLocks noChangeAspect="1"/>
          </p:cNvPicPr>
          <p:nvPr userDrawn="1"/>
        </p:nvPicPr>
        <p:blipFill>
          <a:blip r:embed="rId3"/>
          <a:stretch>
            <a:fillRect/>
          </a:stretch>
        </p:blipFill>
        <p:spPr>
          <a:xfrm>
            <a:off x="1054445" y="6126954"/>
            <a:ext cx="2200275" cy="695325"/>
          </a:xfrm>
          <a:prstGeom prst="rect">
            <a:avLst/>
          </a:prstGeom>
        </p:spPr>
      </p:pic>
    </p:spTree>
    <p:extLst>
      <p:ext uri="{BB962C8B-B14F-4D97-AF65-F5344CB8AC3E}">
        <p14:creationId xmlns:p14="http://schemas.microsoft.com/office/powerpoint/2010/main" val="13512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E928-E471-4896-884C-348CE1CB3F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259498-C908-49B7-BA0E-ABADE25656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3E2981-AA01-40CD-B86F-804BF978E9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5F9136-33AE-40BF-903F-DCF03D876DF3}"/>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6" name="Footer Placeholder 5">
            <a:extLst>
              <a:ext uri="{FF2B5EF4-FFF2-40B4-BE49-F238E27FC236}">
                <a16:creationId xmlns:a16="http://schemas.microsoft.com/office/drawing/2014/main" id="{00B45B6E-8B34-4CAF-8367-633910D2A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8F6AF0-4CE2-40C1-823E-5C406C5E3394}"/>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1972890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5A09-BD60-4E5D-875D-E68B64D465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5A8116-2FA6-4853-8EF2-D3BDBE1189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897959-DF3C-4680-9465-161EAD9C2C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D4EFB7-F6CB-4875-B249-FA495C0219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1275CD-73EA-4BE3-956F-985AE1F69E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DE5BF26-6EA9-48D3-92C1-F9A940FFF618}"/>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8" name="Footer Placeholder 7">
            <a:extLst>
              <a:ext uri="{FF2B5EF4-FFF2-40B4-BE49-F238E27FC236}">
                <a16:creationId xmlns:a16="http://schemas.microsoft.com/office/drawing/2014/main" id="{E220025A-86E5-4484-890B-7C1A8BFCD8F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38CAA0-5285-4620-ADB7-9C2B31D57457}"/>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315353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2261-A7EF-4D26-B291-F274900E8C0C}"/>
              </a:ext>
            </a:extLst>
          </p:cNvPr>
          <p:cNvSpPr>
            <a:spLocks noGrp="1"/>
          </p:cNvSpPr>
          <p:nvPr>
            <p:ph type="title"/>
          </p:nvPr>
        </p:nvSpPr>
        <p:spPr/>
        <p:txBody>
          <a:bodyPr/>
          <a:lstStyle/>
          <a:p>
            <a:r>
              <a:rPr lang="en-US"/>
              <a:t>Click to edit Master title style</a:t>
            </a:r>
            <a:endParaRPr lang="en-GB"/>
          </a:p>
        </p:txBody>
      </p:sp>
      <p:pic>
        <p:nvPicPr>
          <p:cNvPr id="6" name="Picture 5">
            <a:extLst>
              <a:ext uri="{FF2B5EF4-FFF2-40B4-BE49-F238E27FC236}">
                <a16:creationId xmlns:a16="http://schemas.microsoft.com/office/drawing/2014/main" id="{30FD64F2-9D47-CAEA-1B46-44BDE714C3EB}"/>
              </a:ext>
            </a:extLst>
          </p:cNvPr>
          <p:cNvPicPr>
            <a:picLocks noChangeAspect="1"/>
          </p:cNvPicPr>
          <p:nvPr userDrawn="1"/>
        </p:nvPicPr>
        <p:blipFill rotWithShape="1">
          <a:blip r:embed="rId2"/>
          <a:srcRect l="3439" r="76552"/>
          <a:stretch/>
        </p:blipFill>
        <p:spPr>
          <a:xfrm>
            <a:off x="0" y="0"/>
            <a:ext cx="1054445" cy="6858000"/>
          </a:xfrm>
          <a:prstGeom prst="rect">
            <a:avLst/>
          </a:prstGeom>
        </p:spPr>
      </p:pic>
      <p:sp>
        <p:nvSpPr>
          <p:cNvPr id="7" name="Footer Placeholder 4">
            <a:extLst>
              <a:ext uri="{FF2B5EF4-FFF2-40B4-BE49-F238E27FC236}">
                <a16:creationId xmlns:a16="http://schemas.microsoft.com/office/drawing/2014/main" id="{AF56EC8A-2860-D151-8F2D-8E7DC566ADF8}"/>
              </a:ext>
            </a:extLst>
          </p:cNvPr>
          <p:cNvSpPr txBox="1">
            <a:spLocks/>
          </p:cNvSpPr>
          <p:nvPr userDrawn="1"/>
        </p:nvSpPr>
        <p:spPr>
          <a:xfrm>
            <a:off x="3254720" y="6330558"/>
            <a:ext cx="7280188" cy="3397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solidFill>
                  <a:schemeClr val="tx1"/>
                </a:solidFill>
              </a:rPr>
              <a:t>For use with </a:t>
            </a:r>
            <a:r>
              <a:rPr lang="en-GB" i="1" dirty="0">
                <a:solidFill>
                  <a:schemeClr val="tx1"/>
                </a:solidFill>
              </a:rPr>
              <a:t>Foundations of Computer Science 5e </a:t>
            </a:r>
            <a:r>
              <a:rPr lang="en-GB" dirty="0">
                <a:solidFill>
                  <a:schemeClr val="tx1"/>
                </a:solidFill>
              </a:rPr>
              <a:t>by Behrouz </a:t>
            </a:r>
            <a:r>
              <a:rPr lang="en-GB" dirty="0" err="1">
                <a:solidFill>
                  <a:schemeClr val="tx1"/>
                </a:solidFill>
              </a:rPr>
              <a:t>Forouzan</a:t>
            </a:r>
            <a:r>
              <a:rPr lang="en-GB" dirty="0">
                <a:solidFill>
                  <a:schemeClr val="tx1"/>
                </a:solidFill>
              </a:rPr>
              <a:t> (ISBN 9781473787322) © 2023 </a:t>
            </a:r>
          </a:p>
        </p:txBody>
      </p:sp>
      <p:pic>
        <p:nvPicPr>
          <p:cNvPr id="8" name="Picture 7">
            <a:extLst>
              <a:ext uri="{FF2B5EF4-FFF2-40B4-BE49-F238E27FC236}">
                <a16:creationId xmlns:a16="http://schemas.microsoft.com/office/drawing/2014/main" id="{65594FEA-1BCC-C687-E084-12F904250AFE}"/>
              </a:ext>
            </a:extLst>
          </p:cNvPr>
          <p:cNvPicPr>
            <a:picLocks noChangeAspect="1"/>
          </p:cNvPicPr>
          <p:nvPr userDrawn="1"/>
        </p:nvPicPr>
        <p:blipFill>
          <a:blip r:embed="rId3"/>
          <a:stretch>
            <a:fillRect/>
          </a:stretch>
        </p:blipFill>
        <p:spPr>
          <a:xfrm>
            <a:off x="1054445" y="6126954"/>
            <a:ext cx="2200275" cy="695325"/>
          </a:xfrm>
          <a:prstGeom prst="rect">
            <a:avLst/>
          </a:prstGeom>
        </p:spPr>
      </p:pic>
    </p:spTree>
    <p:extLst>
      <p:ext uri="{BB962C8B-B14F-4D97-AF65-F5344CB8AC3E}">
        <p14:creationId xmlns:p14="http://schemas.microsoft.com/office/powerpoint/2010/main" val="4026493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7B92BBE-F97B-3275-F8B5-DE4C2D9F78BE}"/>
              </a:ext>
            </a:extLst>
          </p:cNvPr>
          <p:cNvSpPr txBox="1">
            <a:spLocks/>
          </p:cNvSpPr>
          <p:nvPr userDrawn="1"/>
        </p:nvSpPr>
        <p:spPr>
          <a:xfrm>
            <a:off x="3254720" y="6330558"/>
            <a:ext cx="7280188" cy="3397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solidFill>
                  <a:schemeClr val="tx1"/>
                </a:solidFill>
              </a:rPr>
              <a:t>For use with </a:t>
            </a:r>
            <a:r>
              <a:rPr lang="en-GB" i="1" dirty="0">
                <a:solidFill>
                  <a:schemeClr val="tx1"/>
                </a:solidFill>
              </a:rPr>
              <a:t>Foundations of Computer Science 5e </a:t>
            </a:r>
            <a:r>
              <a:rPr lang="en-GB" dirty="0">
                <a:solidFill>
                  <a:schemeClr val="tx1"/>
                </a:solidFill>
              </a:rPr>
              <a:t>by Behrouz </a:t>
            </a:r>
            <a:r>
              <a:rPr lang="en-GB" dirty="0" err="1">
                <a:solidFill>
                  <a:schemeClr val="tx1"/>
                </a:solidFill>
              </a:rPr>
              <a:t>Forouzan</a:t>
            </a:r>
            <a:r>
              <a:rPr lang="en-GB" dirty="0">
                <a:solidFill>
                  <a:schemeClr val="tx1"/>
                </a:solidFill>
              </a:rPr>
              <a:t> (ISBN 9781473787322) © 2023 </a:t>
            </a:r>
          </a:p>
        </p:txBody>
      </p:sp>
      <p:pic>
        <p:nvPicPr>
          <p:cNvPr id="6" name="Picture 5">
            <a:extLst>
              <a:ext uri="{FF2B5EF4-FFF2-40B4-BE49-F238E27FC236}">
                <a16:creationId xmlns:a16="http://schemas.microsoft.com/office/drawing/2014/main" id="{FD3FB2F5-436A-28A9-B09E-FC884B2358E1}"/>
              </a:ext>
            </a:extLst>
          </p:cNvPr>
          <p:cNvPicPr>
            <a:picLocks noChangeAspect="1"/>
          </p:cNvPicPr>
          <p:nvPr userDrawn="1"/>
        </p:nvPicPr>
        <p:blipFill>
          <a:blip r:embed="rId2"/>
          <a:stretch>
            <a:fillRect/>
          </a:stretch>
        </p:blipFill>
        <p:spPr>
          <a:xfrm>
            <a:off x="1054445" y="6126954"/>
            <a:ext cx="2200275" cy="695325"/>
          </a:xfrm>
          <a:prstGeom prst="rect">
            <a:avLst/>
          </a:prstGeom>
        </p:spPr>
      </p:pic>
      <p:pic>
        <p:nvPicPr>
          <p:cNvPr id="7" name="Picture 6">
            <a:extLst>
              <a:ext uri="{FF2B5EF4-FFF2-40B4-BE49-F238E27FC236}">
                <a16:creationId xmlns:a16="http://schemas.microsoft.com/office/drawing/2014/main" id="{8064BB54-9F5B-4538-B163-3BB2EB12DC70}"/>
              </a:ext>
            </a:extLst>
          </p:cNvPr>
          <p:cNvPicPr>
            <a:picLocks noChangeAspect="1"/>
          </p:cNvPicPr>
          <p:nvPr userDrawn="1"/>
        </p:nvPicPr>
        <p:blipFill rotWithShape="1">
          <a:blip r:embed="rId3"/>
          <a:srcRect l="3439" r="76552"/>
          <a:stretch/>
        </p:blipFill>
        <p:spPr>
          <a:xfrm>
            <a:off x="0" y="0"/>
            <a:ext cx="1054445" cy="6858000"/>
          </a:xfrm>
          <a:prstGeom prst="rect">
            <a:avLst/>
          </a:prstGeom>
        </p:spPr>
      </p:pic>
    </p:spTree>
    <p:extLst>
      <p:ext uri="{BB962C8B-B14F-4D97-AF65-F5344CB8AC3E}">
        <p14:creationId xmlns:p14="http://schemas.microsoft.com/office/powerpoint/2010/main" val="2839756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320F-B81A-4B02-A03B-8A74A6733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9CA384-5C33-4135-B6F4-D573C3BB78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B7BC2B-DF51-451A-95A4-2C1F10297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7C3C92-36A7-4456-A749-E0F7A0415328}"/>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6" name="Footer Placeholder 5">
            <a:extLst>
              <a:ext uri="{FF2B5EF4-FFF2-40B4-BE49-F238E27FC236}">
                <a16:creationId xmlns:a16="http://schemas.microsoft.com/office/drawing/2014/main" id="{0FE84D50-D4FF-4AEF-A518-118898F661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4FD749-5A7E-4090-938A-28517D080891}"/>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4190054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A50F-3821-4EB0-B1A9-40827134F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DCE141-4196-40CF-BB9A-79F7828528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5C199D3-F26D-4427-AFDB-4819AE45C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B7A260-CD07-42D8-A2E6-13E1616C1456}"/>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6" name="Footer Placeholder 5">
            <a:extLst>
              <a:ext uri="{FF2B5EF4-FFF2-40B4-BE49-F238E27FC236}">
                <a16:creationId xmlns:a16="http://schemas.microsoft.com/office/drawing/2014/main" id="{FBE1AA3D-C9AA-494A-A042-BECBFA846B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80E258-4B1B-4614-8E24-EDAEE6AFA96A}"/>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224341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601D4-CFBE-43A6-8ACA-37494F8C56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DEF19A-5D53-4E6C-95A1-8D7C3D2BB9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28893-582D-4A6C-B9FB-281DCF4B2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DA9E3-38E9-4D02-B446-A53BAC856ECB}" type="datetimeFigureOut">
              <a:rPr lang="en-GB" smtClean="0"/>
              <a:t>14/03/2023</a:t>
            </a:fld>
            <a:endParaRPr lang="en-GB"/>
          </a:p>
        </p:txBody>
      </p:sp>
      <p:sp>
        <p:nvSpPr>
          <p:cNvPr id="5" name="Footer Placeholder 4">
            <a:extLst>
              <a:ext uri="{FF2B5EF4-FFF2-40B4-BE49-F238E27FC236}">
                <a16:creationId xmlns:a16="http://schemas.microsoft.com/office/drawing/2014/main" id="{B42F95CB-0E63-4F2E-9754-ACA03BCCA2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A31B0A-241C-450B-B310-8C8C389B4D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D4527-E66D-4764-91A6-DF278F55978B}" type="slidenum">
              <a:rPr lang="en-GB" smtClean="0"/>
              <a:t>‹#›</a:t>
            </a:fld>
            <a:endParaRPr lang="en-GB"/>
          </a:p>
        </p:txBody>
      </p:sp>
    </p:spTree>
    <p:extLst>
      <p:ext uri="{BB962C8B-B14F-4D97-AF65-F5344CB8AC3E}">
        <p14:creationId xmlns:p14="http://schemas.microsoft.com/office/powerpoint/2010/main" val="185144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BFD5-1E66-4E55-A7E9-426951B672B8}"/>
              </a:ext>
            </a:extLst>
          </p:cNvPr>
          <p:cNvSpPr>
            <a:spLocks noGrp="1"/>
          </p:cNvSpPr>
          <p:nvPr>
            <p:ph type="ctrTitle"/>
          </p:nvPr>
        </p:nvSpPr>
        <p:spPr/>
        <p:txBody>
          <a:bodyPr/>
          <a:lstStyle/>
          <a:p>
            <a:r>
              <a:rPr lang="en-GB" dirty="0"/>
              <a:t>Chapter 3</a:t>
            </a:r>
          </a:p>
        </p:txBody>
      </p:sp>
      <p:sp>
        <p:nvSpPr>
          <p:cNvPr id="3" name="Subtitle 2">
            <a:extLst>
              <a:ext uri="{FF2B5EF4-FFF2-40B4-BE49-F238E27FC236}">
                <a16:creationId xmlns:a16="http://schemas.microsoft.com/office/drawing/2014/main" id="{FA8F09E3-795B-4D34-BBA9-710402A59073}"/>
              </a:ext>
            </a:extLst>
          </p:cNvPr>
          <p:cNvSpPr>
            <a:spLocks noGrp="1"/>
          </p:cNvSpPr>
          <p:nvPr>
            <p:ph type="subTitle" idx="1"/>
          </p:nvPr>
        </p:nvSpPr>
        <p:spPr>
          <a:xfrm>
            <a:off x="5269756" y="3575405"/>
            <a:ext cx="5398243" cy="1655762"/>
          </a:xfrm>
        </p:spPr>
        <p:txBody>
          <a:bodyPr/>
          <a:lstStyle/>
          <a:p>
            <a:r>
              <a:rPr lang="en-GB" dirty="0"/>
              <a:t>Data Storage</a:t>
            </a:r>
          </a:p>
        </p:txBody>
      </p:sp>
    </p:spTree>
    <p:extLst>
      <p:ext uri="{BB962C8B-B14F-4D97-AF65-F5344CB8AC3E}">
        <p14:creationId xmlns:p14="http://schemas.microsoft.com/office/powerpoint/2010/main" val="1202842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2">
            <a:extLst>
              <a:ext uri="{FF2B5EF4-FFF2-40B4-BE49-F238E27FC236}">
                <a16:creationId xmlns:a16="http://schemas.microsoft.com/office/drawing/2014/main" id="{857B820D-9F8C-EE0C-164F-2F49394C6473}"/>
              </a:ext>
            </a:extLst>
          </p:cNvPr>
          <p:cNvSpPr txBox="1">
            <a:spLocks noChangeArrowheads="1"/>
          </p:cNvSpPr>
          <p:nvPr/>
        </p:nvSpPr>
        <p:spPr bwMode="auto">
          <a:xfrm>
            <a:off x="1524001" y="0"/>
            <a:ext cx="404948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4400" i="0" baseline="0" dirty="0">
                <a:solidFill>
                  <a:schemeClr val="accent6"/>
                </a:solidFill>
                <a:latin typeface="Calibri Light" panose="020F0302020204030204" pitchFamily="34" charset="0"/>
                <a:cs typeface="Calibri Light" panose="020F0302020204030204" pitchFamily="34" charset="0"/>
              </a:rPr>
              <a:t>Storing integers</a:t>
            </a:r>
          </a:p>
        </p:txBody>
      </p:sp>
      <p:sp>
        <p:nvSpPr>
          <p:cNvPr id="22532" name="Rectangle 3">
            <a:extLst>
              <a:ext uri="{FF2B5EF4-FFF2-40B4-BE49-F238E27FC236}">
                <a16:creationId xmlns:a16="http://schemas.microsoft.com/office/drawing/2014/main" id="{A6739161-D9E7-DFAF-C768-48563DC5A30C}"/>
              </a:ext>
            </a:extLst>
          </p:cNvPr>
          <p:cNvSpPr>
            <a:spLocks noChangeArrowheads="1"/>
          </p:cNvSpPr>
          <p:nvPr/>
        </p:nvSpPr>
        <p:spPr bwMode="auto">
          <a:xfrm>
            <a:off x="1600199" y="609601"/>
            <a:ext cx="9314543" cy="397031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endParaRPr lang="en-US" altLang="en-US" b="0" i="0" baseline="0" dirty="0"/>
          </a:p>
          <a:p>
            <a:pPr algn="just"/>
            <a:r>
              <a:rPr lang="en-US" altLang="en-US" b="0" i="0" baseline="0" dirty="0"/>
              <a:t>Integers are whole numbers (numbers without a fractional part). For example, 134 and −125 are integers, whereas 134.23 and −0.235 are not. An integer can be thought of as a number in which the position of the decimal point is fixed: the decimal point is to the right of the least significant (rightmost) bit. For this reason, fixed-point representation is used to store an integer, as shown in Figure 3.4. In this representation the decimal point is assumed but not stored.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3EC2DE-1921-1130-40AB-5DBF9B0133C1}"/>
              </a:ext>
            </a:extLst>
          </p:cNvPr>
          <p:cNvPicPr>
            <a:picLocks noChangeAspect="1"/>
          </p:cNvPicPr>
          <p:nvPr/>
        </p:nvPicPr>
        <p:blipFill>
          <a:blip r:embed="rId3"/>
          <a:stretch>
            <a:fillRect/>
          </a:stretch>
        </p:blipFill>
        <p:spPr>
          <a:xfrm>
            <a:off x="1407886" y="1016001"/>
            <a:ext cx="9093200" cy="2815770"/>
          </a:xfrm>
          <a:prstGeom prst="rect">
            <a:avLst/>
          </a:prstGeom>
        </p:spPr>
      </p:pic>
      <p:pic>
        <p:nvPicPr>
          <p:cNvPr id="5" name="Picture 4">
            <a:extLst>
              <a:ext uri="{FF2B5EF4-FFF2-40B4-BE49-F238E27FC236}">
                <a16:creationId xmlns:a16="http://schemas.microsoft.com/office/drawing/2014/main" id="{97585E4F-02A9-A2DD-44D2-2DEA41ED8F00}"/>
              </a:ext>
            </a:extLst>
          </p:cNvPr>
          <p:cNvPicPr>
            <a:picLocks noChangeAspect="1"/>
          </p:cNvPicPr>
          <p:nvPr/>
        </p:nvPicPr>
        <p:blipFill>
          <a:blip r:embed="rId4"/>
          <a:stretch>
            <a:fillRect/>
          </a:stretch>
        </p:blipFill>
        <p:spPr>
          <a:xfrm>
            <a:off x="1567543" y="4107542"/>
            <a:ext cx="8824685" cy="12627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2">
            <a:extLst>
              <a:ext uri="{FF2B5EF4-FFF2-40B4-BE49-F238E27FC236}">
                <a16:creationId xmlns:a16="http://schemas.microsoft.com/office/drawing/2014/main" id="{DBE5A69F-4784-7F9C-4F08-B610F1B254E1}"/>
              </a:ext>
            </a:extLst>
          </p:cNvPr>
          <p:cNvSpPr txBox="1">
            <a:spLocks noChangeArrowheads="1"/>
          </p:cNvSpPr>
          <p:nvPr/>
        </p:nvSpPr>
        <p:spPr bwMode="auto">
          <a:xfrm>
            <a:off x="1515122" y="499629"/>
            <a:ext cx="7895771" cy="646331"/>
          </a:xfrm>
          <a:prstGeom prst="rect">
            <a:avLst/>
          </a:prstGeom>
          <a:noFill/>
          <a:ln>
            <a:noFill/>
          </a:ln>
          <a:effectLst/>
        </p:spPr>
        <p:txBody>
          <a:bodyPr wrap="squar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600" i="0" baseline="0" dirty="0">
                <a:solidFill>
                  <a:schemeClr val="accent6"/>
                </a:solidFill>
                <a:latin typeface="+mj-lt"/>
              </a:rPr>
              <a:t>Unsigned representation</a:t>
            </a:r>
          </a:p>
        </p:txBody>
      </p:sp>
      <p:sp>
        <p:nvSpPr>
          <p:cNvPr id="26628" name="Rectangle 3">
            <a:extLst>
              <a:ext uri="{FF2B5EF4-FFF2-40B4-BE49-F238E27FC236}">
                <a16:creationId xmlns:a16="http://schemas.microsoft.com/office/drawing/2014/main" id="{522269FC-D88D-80CF-417E-E5468B33812B}"/>
              </a:ext>
            </a:extLst>
          </p:cNvPr>
          <p:cNvSpPr>
            <a:spLocks noChangeArrowheads="1"/>
          </p:cNvSpPr>
          <p:nvPr/>
        </p:nvSpPr>
        <p:spPr bwMode="auto">
          <a:xfrm>
            <a:off x="1515123" y="1145960"/>
            <a:ext cx="8915400" cy="18158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endParaRPr lang="en-US" altLang="en-US" b="0" i="0" baseline="0" dirty="0"/>
          </a:p>
          <a:p>
            <a:pPr algn="just"/>
            <a:r>
              <a:rPr lang="en-US" altLang="en-US" b="0" i="0" baseline="0" dirty="0"/>
              <a:t>An </a:t>
            </a:r>
            <a:r>
              <a:rPr lang="en-US" altLang="en-US" i="0" baseline="0" dirty="0">
                <a:solidFill>
                  <a:schemeClr val="folHlink"/>
                </a:solidFill>
              </a:rPr>
              <a:t>unsigned integer</a:t>
            </a:r>
            <a:r>
              <a:rPr lang="en-US" altLang="en-US" b="0" i="0" baseline="0" dirty="0"/>
              <a:t> is an integer that can never be negative and can take only 0 or positive values. Its range is between 0 and positive infinity. </a:t>
            </a:r>
          </a:p>
        </p:txBody>
      </p:sp>
      <p:sp>
        <p:nvSpPr>
          <p:cNvPr id="26629" name="Rectangle 8">
            <a:extLst>
              <a:ext uri="{FF2B5EF4-FFF2-40B4-BE49-F238E27FC236}">
                <a16:creationId xmlns:a16="http://schemas.microsoft.com/office/drawing/2014/main" id="{A27C7516-E3DB-0A2A-5A35-4CFF23D84327}"/>
              </a:ext>
            </a:extLst>
          </p:cNvPr>
          <p:cNvSpPr>
            <a:spLocks noChangeArrowheads="1"/>
          </p:cNvSpPr>
          <p:nvPr/>
        </p:nvSpPr>
        <p:spPr bwMode="auto">
          <a:xfrm>
            <a:off x="1515123" y="2974760"/>
            <a:ext cx="89154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b="0" i="0" baseline="0" dirty="0"/>
              <a:t>An input device stores an unsigned integer using the following steps:</a:t>
            </a:r>
          </a:p>
          <a:p>
            <a:pPr algn="just"/>
            <a:endParaRPr lang="en-US" altLang="en-US" b="0" i="0" baseline="0" dirty="0"/>
          </a:p>
        </p:txBody>
      </p:sp>
      <p:sp>
        <p:nvSpPr>
          <p:cNvPr id="26630" name="Rectangle 9">
            <a:extLst>
              <a:ext uri="{FF2B5EF4-FFF2-40B4-BE49-F238E27FC236}">
                <a16:creationId xmlns:a16="http://schemas.microsoft.com/office/drawing/2014/main" id="{0F91A313-76CF-E933-2C36-1BEAD1EC75D3}"/>
              </a:ext>
            </a:extLst>
          </p:cNvPr>
          <p:cNvSpPr>
            <a:spLocks noChangeArrowheads="1"/>
          </p:cNvSpPr>
          <p:nvPr/>
        </p:nvSpPr>
        <p:spPr bwMode="auto">
          <a:xfrm>
            <a:off x="1515122" y="4162210"/>
            <a:ext cx="9517743" cy="9541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b="1" i="1" baseline="-18000">
                <a:solidFill>
                  <a:schemeClr val="tx1"/>
                </a:solidFill>
                <a:latin typeface="Times New Roman" panose="02020603050405020304" pitchFamily="18" charset="0"/>
              </a:defRPr>
            </a:lvl1pPr>
            <a:lvl2pPr marL="914400" indent="-457200">
              <a:defRPr sz="2800" b="1" i="1" baseline="-18000">
                <a:solidFill>
                  <a:schemeClr val="tx1"/>
                </a:solidFill>
                <a:latin typeface="Times New Roman" panose="02020603050405020304" pitchFamily="18" charset="0"/>
              </a:defRPr>
            </a:lvl2pPr>
            <a:lvl3pPr marL="1371600" indent="-457200">
              <a:defRPr sz="2800" b="1" i="1" baseline="-18000">
                <a:solidFill>
                  <a:schemeClr val="tx1"/>
                </a:solidFill>
                <a:latin typeface="Times New Roman" panose="02020603050405020304" pitchFamily="18" charset="0"/>
              </a:defRPr>
            </a:lvl3pPr>
            <a:lvl4pPr marL="1828800" indent="-457200">
              <a:defRPr sz="2800" b="1" i="1" baseline="-18000">
                <a:solidFill>
                  <a:schemeClr val="tx1"/>
                </a:solidFill>
                <a:latin typeface="Times New Roman" panose="02020603050405020304" pitchFamily="18" charset="0"/>
              </a:defRPr>
            </a:lvl4pPr>
            <a:lvl5pPr marL="2286000" indent="-457200">
              <a:defRPr sz="2800" b="1" i="1" baseline="-180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buClr>
                <a:schemeClr val="accent6"/>
              </a:buClr>
              <a:buFontTx/>
              <a:buAutoNum type="arabicPeriod"/>
            </a:pPr>
            <a:r>
              <a:rPr lang="en-US" altLang="en-US" b="0" i="0" baseline="0" dirty="0"/>
              <a:t>The integer is changed to binary.</a:t>
            </a:r>
          </a:p>
          <a:p>
            <a:pPr algn="just">
              <a:buClr>
                <a:schemeClr val="accent6"/>
              </a:buClr>
              <a:buFontTx/>
              <a:buAutoNum type="arabicPeriod"/>
            </a:pPr>
            <a:r>
              <a:rPr lang="en-US" altLang="en-US" b="0" i="0" baseline="0" dirty="0"/>
              <a:t>If the number of bits is less than </a:t>
            </a:r>
            <a:r>
              <a:rPr lang="en-US" altLang="en-US" b="0" baseline="0" dirty="0"/>
              <a:t>n</a:t>
            </a:r>
            <a:r>
              <a:rPr lang="en-US" altLang="en-US" b="0" i="0" baseline="0" dirty="0"/>
              <a:t>, 0s are added to the left.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9646F3-CCC1-CDA9-958F-945247B62A3D}"/>
              </a:ext>
            </a:extLst>
          </p:cNvPr>
          <p:cNvPicPr>
            <a:picLocks noChangeAspect="1"/>
          </p:cNvPicPr>
          <p:nvPr/>
        </p:nvPicPr>
        <p:blipFill>
          <a:blip r:embed="rId3"/>
          <a:stretch>
            <a:fillRect/>
          </a:stretch>
        </p:blipFill>
        <p:spPr>
          <a:xfrm>
            <a:off x="1770742" y="1161144"/>
            <a:ext cx="9492343" cy="355599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3C41CD-1B79-4913-6324-8F93F1613A83}"/>
              </a:ext>
            </a:extLst>
          </p:cNvPr>
          <p:cNvPicPr>
            <a:picLocks noChangeAspect="1"/>
          </p:cNvPicPr>
          <p:nvPr/>
        </p:nvPicPr>
        <p:blipFill>
          <a:blip r:embed="rId3"/>
          <a:stretch>
            <a:fillRect/>
          </a:stretch>
        </p:blipFill>
        <p:spPr>
          <a:xfrm>
            <a:off x="1712686" y="1538514"/>
            <a:ext cx="9144000" cy="367211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FF33B9-EFD6-CB69-5850-AE4C1F819223}"/>
              </a:ext>
            </a:extLst>
          </p:cNvPr>
          <p:cNvPicPr>
            <a:picLocks noChangeAspect="1"/>
          </p:cNvPicPr>
          <p:nvPr/>
        </p:nvPicPr>
        <p:blipFill>
          <a:blip r:embed="rId3"/>
          <a:stretch>
            <a:fillRect/>
          </a:stretch>
        </p:blipFill>
        <p:spPr>
          <a:xfrm>
            <a:off x="2061030" y="1654629"/>
            <a:ext cx="9318170" cy="278674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54C4CE3C-4DB1-BA4A-CCB6-E4FD9E2EF0F6}"/>
              </a:ext>
            </a:extLst>
          </p:cNvPr>
          <p:cNvSpPr>
            <a:spLocks noChangeArrowheads="1"/>
          </p:cNvSpPr>
          <p:nvPr/>
        </p:nvSpPr>
        <p:spPr bwMode="auto">
          <a:xfrm>
            <a:off x="1600200" y="152400"/>
            <a:ext cx="89154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b="0" i="0" baseline="0" dirty="0"/>
              <a:t>Figure 3.5 shows what happens if we try to store an integer that is larger than 2</a:t>
            </a:r>
            <a:r>
              <a:rPr lang="en-US" altLang="en-US" b="0" i="0" baseline="30000" dirty="0"/>
              <a:t>4</a:t>
            </a:r>
            <a:r>
              <a:rPr lang="en-US" altLang="en-US" b="0" i="0" baseline="0" dirty="0"/>
              <a:t> − 1 = 15 in a memory location that can only hold four bits.</a:t>
            </a:r>
          </a:p>
        </p:txBody>
      </p:sp>
      <p:pic>
        <p:nvPicPr>
          <p:cNvPr id="3" name="Picture 2">
            <a:extLst>
              <a:ext uri="{FF2B5EF4-FFF2-40B4-BE49-F238E27FC236}">
                <a16:creationId xmlns:a16="http://schemas.microsoft.com/office/drawing/2014/main" id="{971844B9-5BFA-7203-46B4-7290F4DB07E6}"/>
              </a:ext>
            </a:extLst>
          </p:cNvPr>
          <p:cNvPicPr>
            <a:picLocks noChangeAspect="1"/>
          </p:cNvPicPr>
          <p:nvPr/>
        </p:nvPicPr>
        <p:blipFill>
          <a:blip r:embed="rId3"/>
          <a:stretch>
            <a:fillRect/>
          </a:stretch>
        </p:blipFill>
        <p:spPr>
          <a:xfrm>
            <a:off x="1494971" y="1640114"/>
            <a:ext cx="9020629" cy="425268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2">
            <a:extLst>
              <a:ext uri="{FF2B5EF4-FFF2-40B4-BE49-F238E27FC236}">
                <a16:creationId xmlns:a16="http://schemas.microsoft.com/office/drawing/2014/main" id="{34C68910-96FC-F609-B779-08CB3DE0D00D}"/>
              </a:ext>
            </a:extLst>
          </p:cNvPr>
          <p:cNvSpPr txBox="1">
            <a:spLocks noChangeArrowheads="1"/>
          </p:cNvSpPr>
          <p:nvPr/>
        </p:nvSpPr>
        <p:spPr bwMode="auto">
          <a:xfrm>
            <a:off x="1524000" y="1"/>
            <a:ext cx="8763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600" i="0" baseline="0" dirty="0">
                <a:solidFill>
                  <a:schemeClr val="accent6"/>
                </a:solidFill>
                <a:latin typeface="Calibri Light" panose="020F0302020204030204" pitchFamily="34" charset="0"/>
                <a:cs typeface="Calibri Light" panose="020F0302020204030204" pitchFamily="34" charset="0"/>
              </a:rPr>
              <a:t>Sign-and-magnitude representation</a:t>
            </a:r>
          </a:p>
        </p:txBody>
      </p:sp>
      <p:sp>
        <p:nvSpPr>
          <p:cNvPr id="36868" name="Rectangle 3">
            <a:extLst>
              <a:ext uri="{FF2B5EF4-FFF2-40B4-BE49-F238E27FC236}">
                <a16:creationId xmlns:a16="http://schemas.microsoft.com/office/drawing/2014/main" id="{56B3AE6D-B6CF-FE7D-9186-D1129A9EB4C3}"/>
              </a:ext>
            </a:extLst>
          </p:cNvPr>
          <p:cNvSpPr>
            <a:spLocks noChangeArrowheads="1"/>
          </p:cNvSpPr>
          <p:nvPr/>
        </p:nvSpPr>
        <p:spPr bwMode="auto">
          <a:xfrm>
            <a:off x="1600200" y="533401"/>
            <a:ext cx="89154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b="0" i="0" baseline="0" dirty="0"/>
              <a:t>In this method, the available range for unsigned integers (0 to 2</a:t>
            </a:r>
            <a:r>
              <a:rPr lang="en-US" altLang="en-US" b="0" baseline="30000" dirty="0"/>
              <a:t>n</a:t>
            </a:r>
            <a:r>
              <a:rPr lang="en-US" altLang="en-US" b="0" i="0" baseline="0" dirty="0"/>
              <a:t> − 1) is divided into two equal sub-ranges. The first half represents positive integers, the second half, negative integers.</a:t>
            </a:r>
          </a:p>
        </p:txBody>
      </p:sp>
      <p:pic>
        <p:nvPicPr>
          <p:cNvPr id="3" name="Picture 2">
            <a:extLst>
              <a:ext uri="{FF2B5EF4-FFF2-40B4-BE49-F238E27FC236}">
                <a16:creationId xmlns:a16="http://schemas.microsoft.com/office/drawing/2014/main" id="{9FD51557-793C-2A79-F785-87FB89B8B861}"/>
              </a:ext>
            </a:extLst>
          </p:cNvPr>
          <p:cNvPicPr>
            <a:picLocks noChangeAspect="1"/>
          </p:cNvPicPr>
          <p:nvPr/>
        </p:nvPicPr>
        <p:blipFill>
          <a:blip r:embed="rId3"/>
          <a:stretch>
            <a:fillRect/>
          </a:stretch>
        </p:blipFill>
        <p:spPr>
          <a:xfrm>
            <a:off x="1524000" y="2333626"/>
            <a:ext cx="9078684" cy="1962603"/>
          </a:xfrm>
          <a:prstGeom prst="rect">
            <a:avLst/>
          </a:prstGeom>
        </p:spPr>
      </p:pic>
      <p:pic>
        <p:nvPicPr>
          <p:cNvPr id="7" name="Picture 6">
            <a:extLst>
              <a:ext uri="{FF2B5EF4-FFF2-40B4-BE49-F238E27FC236}">
                <a16:creationId xmlns:a16="http://schemas.microsoft.com/office/drawing/2014/main" id="{EB0E61D9-CEF0-C69D-F83D-B41AC917C7DE}"/>
              </a:ext>
            </a:extLst>
          </p:cNvPr>
          <p:cNvPicPr>
            <a:picLocks noChangeAspect="1"/>
          </p:cNvPicPr>
          <p:nvPr/>
        </p:nvPicPr>
        <p:blipFill>
          <a:blip r:embed="rId4"/>
          <a:stretch>
            <a:fillRect/>
          </a:stretch>
        </p:blipFill>
        <p:spPr>
          <a:xfrm>
            <a:off x="1676402" y="4597854"/>
            <a:ext cx="9078684" cy="149814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4C73BE-0127-859E-7068-A5DC7682F49F}"/>
              </a:ext>
            </a:extLst>
          </p:cNvPr>
          <p:cNvPicPr>
            <a:picLocks noChangeAspect="1"/>
          </p:cNvPicPr>
          <p:nvPr/>
        </p:nvPicPr>
        <p:blipFill>
          <a:blip r:embed="rId3"/>
          <a:stretch>
            <a:fillRect/>
          </a:stretch>
        </p:blipFill>
        <p:spPr>
          <a:xfrm>
            <a:off x="1756229" y="1074057"/>
            <a:ext cx="9753600" cy="370114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713AAB-50EA-2A55-8F2E-F6AE201D4929}"/>
              </a:ext>
            </a:extLst>
          </p:cNvPr>
          <p:cNvPicPr>
            <a:picLocks noChangeAspect="1"/>
          </p:cNvPicPr>
          <p:nvPr/>
        </p:nvPicPr>
        <p:blipFill>
          <a:blip r:embed="rId3"/>
          <a:stretch>
            <a:fillRect/>
          </a:stretch>
        </p:blipFill>
        <p:spPr>
          <a:xfrm>
            <a:off x="1669143" y="1306285"/>
            <a:ext cx="9216571" cy="31350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7E90-5D27-4EF8-9BC5-11E54BF9A563}"/>
              </a:ext>
            </a:extLst>
          </p:cNvPr>
          <p:cNvSpPr>
            <a:spLocks noGrp="1"/>
          </p:cNvSpPr>
          <p:nvPr>
            <p:ph type="title"/>
          </p:nvPr>
        </p:nvSpPr>
        <p:spPr/>
        <p:txBody>
          <a:bodyPr/>
          <a:lstStyle/>
          <a:p>
            <a:pPr algn="ctr"/>
            <a:r>
              <a:rPr lang="en-GB" b="1" dirty="0">
                <a:solidFill>
                  <a:srgbClr val="0070C0"/>
                </a:solidFill>
              </a:rPr>
              <a:t>Objectives</a:t>
            </a:r>
          </a:p>
        </p:txBody>
      </p:sp>
      <p:sp>
        <p:nvSpPr>
          <p:cNvPr id="3" name="Content Placeholder 2">
            <a:extLst>
              <a:ext uri="{FF2B5EF4-FFF2-40B4-BE49-F238E27FC236}">
                <a16:creationId xmlns:a16="http://schemas.microsoft.com/office/drawing/2014/main" id="{9191727C-BF96-4F95-9EA0-7854AF6D7B46}"/>
              </a:ext>
            </a:extLst>
          </p:cNvPr>
          <p:cNvSpPr>
            <a:spLocks noGrp="1"/>
          </p:cNvSpPr>
          <p:nvPr>
            <p:ph idx="1"/>
          </p:nvPr>
        </p:nvSpPr>
        <p:spPr>
          <a:xfrm>
            <a:off x="1309816" y="1405466"/>
            <a:ext cx="10043984" cy="4741333"/>
          </a:xfrm>
        </p:spPr>
        <p:txBody>
          <a:bodyPr>
            <a:normAutofit fontScale="85000" lnSpcReduction="20000"/>
          </a:bodyPr>
          <a:lstStyle/>
          <a:p>
            <a:pPr marL="0" indent="0">
              <a:buNone/>
            </a:pPr>
            <a:r>
              <a:rPr lang="en-GB" dirty="0"/>
              <a:t>After studying this chapter, the student should be able to:</a:t>
            </a:r>
          </a:p>
          <a:p>
            <a:pPr algn="just"/>
            <a:r>
              <a:rPr lang="en-US" altLang="en-US" sz="2800" b="0" i="0" baseline="0" dirty="0">
                <a:latin typeface="+mn-lt"/>
              </a:rPr>
              <a:t>List five different data types used in a computer.</a:t>
            </a:r>
          </a:p>
          <a:p>
            <a:pPr algn="just"/>
            <a:r>
              <a:rPr lang="en-US" altLang="en-US" sz="2800" b="0" i="0" baseline="0" dirty="0">
                <a:latin typeface="+mn-lt"/>
              </a:rPr>
              <a:t>Describe how different data is stored inside a computer.</a:t>
            </a:r>
          </a:p>
          <a:p>
            <a:pPr algn="just"/>
            <a:r>
              <a:rPr lang="en-US" altLang="en-US" sz="2800" b="0" i="0" baseline="0" dirty="0">
                <a:latin typeface="+mn-lt"/>
              </a:rPr>
              <a:t>Describe how integers are stored in a computer. </a:t>
            </a:r>
          </a:p>
          <a:p>
            <a:pPr algn="just"/>
            <a:r>
              <a:rPr lang="en-US" altLang="en-US" sz="2800" b="0" i="0" baseline="0" dirty="0">
                <a:latin typeface="+mn-lt"/>
              </a:rPr>
              <a:t>Describe how reals are stored in a computer.</a:t>
            </a:r>
          </a:p>
          <a:p>
            <a:r>
              <a:rPr lang="en-US" altLang="en-US" sz="2800" b="0" i="0" baseline="0" dirty="0">
                <a:latin typeface="+mn-lt"/>
              </a:rPr>
              <a:t>Describe how text is stored in a computer using one of the various encoding systems.</a:t>
            </a:r>
          </a:p>
          <a:p>
            <a:r>
              <a:rPr lang="en-US" altLang="en-US" sz="2800" b="0" i="0" baseline="0" dirty="0">
                <a:latin typeface="+mn-lt"/>
              </a:rPr>
              <a:t>Describe how audio is stored in a computer using sampling, quantization, and encoding. </a:t>
            </a:r>
          </a:p>
          <a:p>
            <a:r>
              <a:rPr lang="en-US" altLang="en-US" sz="2800" b="0" i="0" baseline="0" dirty="0">
                <a:latin typeface="+mn-lt"/>
              </a:rPr>
              <a:t>Describe how images are stored in a computer using raster and vector graphics schemes. </a:t>
            </a:r>
          </a:p>
          <a:p>
            <a:r>
              <a:rPr lang="en-US" altLang="en-US" sz="2800" b="0" i="0" baseline="0" dirty="0">
                <a:latin typeface="+mn-lt"/>
              </a:rPr>
              <a:t>Describe how video is stored in a computer as a representation of images changing in time.</a:t>
            </a:r>
          </a:p>
          <a:p>
            <a:pPr algn="just"/>
            <a:endParaRPr lang="en-GB" dirty="0"/>
          </a:p>
          <a:p>
            <a:pPr marL="0" indent="0">
              <a:buNone/>
            </a:pPr>
            <a:endParaRPr lang="en-GB" dirty="0"/>
          </a:p>
        </p:txBody>
      </p:sp>
    </p:spTree>
    <p:extLst>
      <p:ext uri="{BB962C8B-B14F-4D97-AF65-F5344CB8AC3E}">
        <p14:creationId xmlns:p14="http://schemas.microsoft.com/office/powerpoint/2010/main" val="3594343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1239DA-DB6C-3E45-2A30-0929412F71B5}"/>
              </a:ext>
            </a:extLst>
          </p:cNvPr>
          <p:cNvPicPr>
            <a:picLocks noChangeAspect="1"/>
          </p:cNvPicPr>
          <p:nvPr/>
        </p:nvPicPr>
        <p:blipFill>
          <a:blip r:embed="rId3"/>
          <a:stretch>
            <a:fillRect/>
          </a:stretch>
        </p:blipFill>
        <p:spPr>
          <a:xfrm>
            <a:off x="1843314" y="1349830"/>
            <a:ext cx="9318172" cy="2540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5F97A0-D893-6F45-F3BF-984FEEAD9908}"/>
              </a:ext>
            </a:extLst>
          </p:cNvPr>
          <p:cNvPicPr>
            <a:picLocks noChangeAspect="1"/>
          </p:cNvPicPr>
          <p:nvPr/>
        </p:nvPicPr>
        <p:blipFill>
          <a:blip r:embed="rId3"/>
          <a:stretch>
            <a:fillRect/>
          </a:stretch>
        </p:blipFill>
        <p:spPr>
          <a:xfrm>
            <a:off x="1712686" y="1582058"/>
            <a:ext cx="9013371" cy="220617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37CCC75-30D7-B07E-0177-1E34C037880D}"/>
              </a:ext>
            </a:extLst>
          </p:cNvPr>
          <p:cNvSpPr>
            <a:spLocks noChangeArrowheads="1"/>
          </p:cNvSpPr>
          <p:nvPr/>
        </p:nvSpPr>
        <p:spPr bwMode="auto">
          <a:xfrm>
            <a:off x="1600200" y="0"/>
            <a:ext cx="89154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b="0" i="0" baseline="0"/>
              <a:t>Figure 3.7 shows both positive and negative overflow when storing an integer in sign-and-magnitude representation using a 4-bit memory location. </a:t>
            </a:r>
          </a:p>
        </p:txBody>
      </p:sp>
      <p:pic>
        <p:nvPicPr>
          <p:cNvPr id="3" name="Picture 2">
            <a:extLst>
              <a:ext uri="{FF2B5EF4-FFF2-40B4-BE49-F238E27FC236}">
                <a16:creationId xmlns:a16="http://schemas.microsoft.com/office/drawing/2014/main" id="{4054758F-7B86-31A1-65EE-075A23D99F4B}"/>
              </a:ext>
            </a:extLst>
          </p:cNvPr>
          <p:cNvPicPr>
            <a:picLocks noChangeAspect="1"/>
          </p:cNvPicPr>
          <p:nvPr/>
        </p:nvPicPr>
        <p:blipFill>
          <a:blip r:embed="rId3"/>
          <a:stretch>
            <a:fillRect/>
          </a:stretch>
        </p:blipFill>
        <p:spPr>
          <a:xfrm>
            <a:off x="1600200" y="1509490"/>
            <a:ext cx="9053286" cy="471714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2">
            <a:extLst>
              <a:ext uri="{FF2B5EF4-FFF2-40B4-BE49-F238E27FC236}">
                <a16:creationId xmlns:a16="http://schemas.microsoft.com/office/drawing/2014/main" id="{441E59BD-6482-A283-645B-BF85ECFAFB29}"/>
              </a:ext>
            </a:extLst>
          </p:cNvPr>
          <p:cNvSpPr txBox="1">
            <a:spLocks noChangeArrowheads="1"/>
          </p:cNvSpPr>
          <p:nvPr/>
        </p:nvSpPr>
        <p:spPr bwMode="auto">
          <a:xfrm>
            <a:off x="1497367" y="674704"/>
            <a:ext cx="6705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600" i="0" baseline="0" dirty="0">
                <a:solidFill>
                  <a:schemeClr val="accent6"/>
                </a:solidFill>
                <a:latin typeface="Calibri Light" panose="020F0302020204030204" pitchFamily="34" charset="0"/>
                <a:cs typeface="Calibri Light" panose="020F0302020204030204" pitchFamily="34" charset="0"/>
              </a:rPr>
              <a:t>Two’s complement representation</a:t>
            </a:r>
          </a:p>
        </p:txBody>
      </p:sp>
      <p:sp>
        <p:nvSpPr>
          <p:cNvPr id="49156" name="Rectangle 3">
            <a:extLst>
              <a:ext uri="{FF2B5EF4-FFF2-40B4-BE49-F238E27FC236}">
                <a16:creationId xmlns:a16="http://schemas.microsoft.com/office/drawing/2014/main" id="{25488189-26D2-8C0B-43FC-88B4F64767D3}"/>
              </a:ext>
            </a:extLst>
          </p:cNvPr>
          <p:cNvSpPr>
            <a:spLocks noChangeArrowheads="1"/>
          </p:cNvSpPr>
          <p:nvPr/>
        </p:nvSpPr>
        <p:spPr bwMode="auto">
          <a:xfrm>
            <a:off x="1573567" y="1208104"/>
            <a:ext cx="8915400" cy="3508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b="0" i="0" baseline="0" dirty="0"/>
              <a:t>Almost all computers use two’s complement representation to store a signed integer in an </a:t>
            </a:r>
            <a:r>
              <a:rPr lang="en-US" altLang="en-US" b="0" baseline="0" dirty="0"/>
              <a:t>n</a:t>
            </a:r>
            <a:r>
              <a:rPr lang="en-US" altLang="en-US" b="0" i="0" baseline="0" dirty="0"/>
              <a:t>-bit memory location. In this method, the available range for an unsigned integer of (0 to 2n − 1) is divided into two equal sub-ranges. The first sub-range is used to represent nonnegative integers, the second half to represent negative integers. The bit patterns are then assigned to negative and nonnegative (zero and positive) integers as shown in Figure 3.8.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F332D5-3799-3BBE-77AD-950911A9D668}"/>
              </a:ext>
            </a:extLst>
          </p:cNvPr>
          <p:cNvPicPr>
            <a:picLocks noChangeAspect="1"/>
          </p:cNvPicPr>
          <p:nvPr/>
        </p:nvPicPr>
        <p:blipFill>
          <a:blip r:embed="rId3"/>
          <a:stretch>
            <a:fillRect/>
          </a:stretch>
        </p:blipFill>
        <p:spPr>
          <a:xfrm>
            <a:off x="1785256" y="1161143"/>
            <a:ext cx="8868229" cy="2921016"/>
          </a:xfrm>
          <a:prstGeom prst="rect">
            <a:avLst/>
          </a:prstGeom>
        </p:spPr>
      </p:pic>
      <p:pic>
        <p:nvPicPr>
          <p:cNvPr id="5" name="Picture 4">
            <a:extLst>
              <a:ext uri="{FF2B5EF4-FFF2-40B4-BE49-F238E27FC236}">
                <a16:creationId xmlns:a16="http://schemas.microsoft.com/office/drawing/2014/main" id="{F2984A2D-922D-B354-FA20-BC3F2313E72A}"/>
              </a:ext>
            </a:extLst>
          </p:cNvPr>
          <p:cNvPicPr>
            <a:picLocks noChangeAspect="1"/>
          </p:cNvPicPr>
          <p:nvPr/>
        </p:nvPicPr>
        <p:blipFill>
          <a:blip r:embed="rId4"/>
          <a:stretch>
            <a:fillRect/>
          </a:stretch>
        </p:blipFill>
        <p:spPr>
          <a:xfrm>
            <a:off x="1654629" y="4455885"/>
            <a:ext cx="9652000" cy="134982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2">
            <a:extLst>
              <a:ext uri="{FF2B5EF4-FFF2-40B4-BE49-F238E27FC236}">
                <a16:creationId xmlns:a16="http://schemas.microsoft.com/office/drawing/2014/main" id="{DF82B532-6CDE-F5A6-823B-0809388DC19C}"/>
              </a:ext>
            </a:extLst>
          </p:cNvPr>
          <p:cNvSpPr txBox="1">
            <a:spLocks noChangeArrowheads="1"/>
          </p:cNvSpPr>
          <p:nvPr/>
        </p:nvSpPr>
        <p:spPr bwMode="auto">
          <a:xfrm>
            <a:off x="1524000" y="1"/>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200" i="0" baseline="0" dirty="0">
                <a:solidFill>
                  <a:schemeClr val="accent6"/>
                </a:solidFill>
                <a:latin typeface="Calibri Light" panose="020F0302020204030204" pitchFamily="34" charset="0"/>
                <a:cs typeface="Calibri Light" panose="020F0302020204030204" pitchFamily="34" charset="0"/>
              </a:rPr>
              <a:t>One’s Complementing</a:t>
            </a:r>
          </a:p>
        </p:txBody>
      </p:sp>
      <p:sp>
        <p:nvSpPr>
          <p:cNvPr id="53252" name="Rectangle 3">
            <a:extLst>
              <a:ext uri="{FF2B5EF4-FFF2-40B4-BE49-F238E27FC236}">
                <a16:creationId xmlns:a16="http://schemas.microsoft.com/office/drawing/2014/main" id="{C9FC8506-F062-A92C-E3C3-58FA4D50D0C6}"/>
              </a:ext>
            </a:extLst>
          </p:cNvPr>
          <p:cNvSpPr>
            <a:spLocks noChangeArrowheads="1"/>
          </p:cNvSpPr>
          <p:nvPr/>
        </p:nvSpPr>
        <p:spPr bwMode="auto">
          <a:xfrm>
            <a:off x="1600200" y="533400"/>
            <a:ext cx="8915400" cy="2654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b="0" i="0" baseline="0" dirty="0"/>
              <a:t>Before we discuss this representation further, we need to introduce two operations. The first is called </a:t>
            </a:r>
            <a:r>
              <a:rPr lang="en-US" altLang="en-US" baseline="0" dirty="0">
                <a:solidFill>
                  <a:schemeClr val="folHlink"/>
                </a:solidFill>
              </a:rPr>
              <a:t>one’s completing</a:t>
            </a:r>
            <a:r>
              <a:rPr lang="en-US" altLang="en-US" b="0" i="0" baseline="0" dirty="0"/>
              <a:t> or taking the one’s complement of an integer. The operation can be applied to any integer, positive or negative. This operation simply reverses (flips) each bit. A 0-bit is changed to a 1-bit, a 1-bit is changed to a 0-bit.</a:t>
            </a:r>
          </a:p>
        </p:txBody>
      </p:sp>
      <p:pic>
        <p:nvPicPr>
          <p:cNvPr id="3" name="Picture 2">
            <a:extLst>
              <a:ext uri="{FF2B5EF4-FFF2-40B4-BE49-F238E27FC236}">
                <a16:creationId xmlns:a16="http://schemas.microsoft.com/office/drawing/2014/main" id="{B05A2620-25BC-1BC5-1C2F-89CFE628CCE5}"/>
              </a:ext>
            </a:extLst>
          </p:cNvPr>
          <p:cNvPicPr>
            <a:picLocks noChangeAspect="1"/>
          </p:cNvPicPr>
          <p:nvPr/>
        </p:nvPicPr>
        <p:blipFill>
          <a:blip r:embed="rId3"/>
          <a:stretch>
            <a:fillRect/>
          </a:stretch>
        </p:blipFill>
        <p:spPr>
          <a:xfrm>
            <a:off x="1219200" y="3429000"/>
            <a:ext cx="9521371" cy="257991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B281CA-CFB2-0929-4AD6-12FF05E6639B}"/>
              </a:ext>
            </a:extLst>
          </p:cNvPr>
          <p:cNvPicPr>
            <a:picLocks noChangeAspect="1"/>
          </p:cNvPicPr>
          <p:nvPr/>
        </p:nvPicPr>
        <p:blipFill>
          <a:blip r:embed="rId3"/>
          <a:stretch>
            <a:fillRect/>
          </a:stretch>
        </p:blipFill>
        <p:spPr>
          <a:xfrm>
            <a:off x="1117601" y="1190173"/>
            <a:ext cx="8853714" cy="1567542"/>
          </a:xfrm>
          <a:prstGeom prst="rect">
            <a:avLst/>
          </a:prstGeom>
        </p:spPr>
      </p:pic>
      <p:pic>
        <p:nvPicPr>
          <p:cNvPr id="7" name="Picture 6">
            <a:extLst>
              <a:ext uri="{FF2B5EF4-FFF2-40B4-BE49-F238E27FC236}">
                <a16:creationId xmlns:a16="http://schemas.microsoft.com/office/drawing/2014/main" id="{B2629333-D366-4B67-BC47-592280B0E1D7}"/>
              </a:ext>
            </a:extLst>
          </p:cNvPr>
          <p:cNvPicPr>
            <a:picLocks noChangeAspect="1"/>
          </p:cNvPicPr>
          <p:nvPr/>
        </p:nvPicPr>
        <p:blipFill>
          <a:blip r:embed="rId4"/>
          <a:stretch>
            <a:fillRect/>
          </a:stretch>
        </p:blipFill>
        <p:spPr>
          <a:xfrm>
            <a:off x="1233714" y="2981263"/>
            <a:ext cx="9013371" cy="156754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2">
            <a:extLst>
              <a:ext uri="{FF2B5EF4-FFF2-40B4-BE49-F238E27FC236}">
                <a16:creationId xmlns:a16="http://schemas.microsoft.com/office/drawing/2014/main" id="{F1A5BDB0-D0EA-A05E-4CB4-52A679C45FFB}"/>
              </a:ext>
            </a:extLst>
          </p:cNvPr>
          <p:cNvSpPr txBox="1">
            <a:spLocks noChangeArrowheads="1"/>
          </p:cNvSpPr>
          <p:nvPr/>
        </p:nvSpPr>
        <p:spPr bwMode="auto">
          <a:xfrm>
            <a:off x="1524000" y="1"/>
            <a:ext cx="6705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600" i="0" baseline="0" dirty="0">
                <a:solidFill>
                  <a:schemeClr val="accent6"/>
                </a:solidFill>
                <a:latin typeface="Calibri Light" panose="020F0302020204030204" pitchFamily="34" charset="0"/>
                <a:cs typeface="Calibri Light" panose="020F0302020204030204" pitchFamily="34" charset="0"/>
              </a:rPr>
              <a:t>Two’s Complementing</a:t>
            </a:r>
          </a:p>
        </p:txBody>
      </p:sp>
      <p:sp>
        <p:nvSpPr>
          <p:cNvPr id="57348" name="Rectangle 3">
            <a:extLst>
              <a:ext uri="{FF2B5EF4-FFF2-40B4-BE49-F238E27FC236}">
                <a16:creationId xmlns:a16="http://schemas.microsoft.com/office/drawing/2014/main" id="{00BAB1DF-5334-5DA0-D5C8-298E8908E00F}"/>
              </a:ext>
            </a:extLst>
          </p:cNvPr>
          <p:cNvSpPr>
            <a:spLocks noChangeArrowheads="1"/>
          </p:cNvSpPr>
          <p:nvPr/>
        </p:nvSpPr>
        <p:spPr bwMode="auto">
          <a:xfrm>
            <a:off x="1600200" y="533401"/>
            <a:ext cx="89154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b="0" i="0" baseline="0"/>
              <a:t>The second operation is called </a:t>
            </a:r>
            <a:r>
              <a:rPr lang="en-US" altLang="en-US" baseline="0">
                <a:solidFill>
                  <a:schemeClr val="folHlink"/>
                </a:solidFill>
              </a:rPr>
              <a:t>two’s completing</a:t>
            </a:r>
            <a:r>
              <a:rPr lang="en-US" altLang="en-US" b="0" i="0" baseline="0"/>
              <a:t> or taking the two’s complement of an integer in binary. This operation is done in two steps. </a:t>
            </a:r>
            <a:r>
              <a:rPr lang="en-US" altLang="en-US" i="0" baseline="0">
                <a:solidFill>
                  <a:schemeClr val="hlink"/>
                </a:solidFill>
              </a:rPr>
              <a:t>First, we copy bits from the right until a 1 is copied; then, we flip the rest of the bits.</a:t>
            </a:r>
          </a:p>
        </p:txBody>
      </p:sp>
      <p:pic>
        <p:nvPicPr>
          <p:cNvPr id="3" name="Picture 2">
            <a:extLst>
              <a:ext uri="{FF2B5EF4-FFF2-40B4-BE49-F238E27FC236}">
                <a16:creationId xmlns:a16="http://schemas.microsoft.com/office/drawing/2014/main" id="{A109D0F5-DD0B-F0B8-4F71-58AB66D77B07}"/>
              </a:ext>
            </a:extLst>
          </p:cNvPr>
          <p:cNvPicPr>
            <a:picLocks noChangeAspect="1"/>
          </p:cNvPicPr>
          <p:nvPr/>
        </p:nvPicPr>
        <p:blipFill>
          <a:blip r:embed="rId3"/>
          <a:stretch>
            <a:fillRect/>
          </a:stretch>
        </p:blipFill>
        <p:spPr>
          <a:xfrm>
            <a:off x="1524001" y="2771683"/>
            <a:ext cx="7934794" cy="246797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AF76AA-8421-B109-8E17-6F9C6EC071F1}"/>
              </a:ext>
            </a:extLst>
          </p:cNvPr>
          <p:cNvPicPr>
            <a:picLocks noChangeAspect="1"/>
          </p:cNvPicPr>
          <p:nvPr/>
        </p:nvPicPr>
        <p:blipFill>
          <a:blip r:embed="rId3"/>
          <a:stretch>
            <a:fillRect/>
          </a:stretch>
        </p:blipFill>
        <p:spPr>
          <a:xfrm>
            <a:off x="1465943" y="1422400"/>
            <a:ext cx="9521371" cy="34544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DEA8F8-ACA5-6FE4-08B3-00D405BB4207}"/>
              </a:ext>
            </a:extLst>
          </p:cNvPr>
          <p:cNvPicPr>
            <a:picLocks noChangeAspect="1"/>
          </p:cNvPicPr>
          <p:nvPr/>
        </p:nvPicPr>
        <p:blipFill>
          <a:blip r:embed="rId3"/>
          <a:stretch>
            <a:fillRect/>
          </a:stretch>
        </p:blipFill>
        <p:spPr>
          <a:xfrm>
            <a:off x="1436914" y="1436914"/>
            <a:ext cx="8810171" cy="827315"/>
          </a:xfrm>
          <a:prstGeom prst="rect">
            <a:avLst/>
          </a:prstGeom>
        </p:spPr>
      </p:pic>
      <p:pic>
        <p:nvPicPr>
          <p:cNvPr id="5" name="Picture 4">
            <a:extLst>
              <a:ext uri="{FF2B5EF4-FFF2-40B4-BE49-F238E27FC236}">
                <a16:creationId xmlns:a16="http://schemas.microsoft.com/office/drawing/2014/main" id="{B669AA64-E613-8163-27A2-718E4BB66B6B}"/>
              </a:ext>
            </a:extLst>
          </p:cNvPr>
          <p:cNvPicPr>
            <a:picLocks noChangeAspect="1"/>
          </p:cNvPicPr>
          <p:nvPr/>
        </p:nvPicPr>
        <p:blipFill>
          <a:blip r:embed="rId4"/>
          <a:stretch>
            <a:fillRect/>
          </a:stretch>
        </p:blipFill>
        <p:spPr>
          <a:xfrm>
            <a:off x="1436913" y="2747866"/>
            <a:ext cx="8810171" cy="22450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7699" name="Text Box 3">
            <a:extLst>
              <a:ext uri="{FF2B5EF4-FFF2-40B4-BE49-F238E27FC236}">
                <a16:creationId xmlns:a16="http://schemas.microsoft.com/office/drawing/2014/main" id="{0C28ECE6-A8C6-BF8D-2569-4598A6114943}"/>
              </a:ext>
            </a:extLst>
          </p:cNvPr>
          <p:cNvSpPr txBox="1">
            <a:spLocks noChangeArrowheads="1"/>
          </p:cNvSpPr>
          <p:nvPr/>
        </p:nvSpPr>
        <p:spPr bwMode="auto">
          <a:xfrm>
            <a:off x="1752601" y="76201"/>
            <a:ext cx="369729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4400" b="1" dirty="0">
                <a:solidFill>
                  <a:schemeClr val="accent6"/>
                </a:solidFill>
                <a:latin typeface="Calibri Light" panose="020F0302020204030204" pitchFamily="34" charset="0"/>
                <a:cs typeface="Calibri Light" panose="020F0302020204030204" pitchFamily="34" charset="0"/>
              </a:rPr>
              <a:t>INTRODUCTION</a:t>
            </a:r>
          </a:p>
        </p:txBody>
      </p:sp>
      <p:sp>
        <p:nvSpPr>
          <p:cNvPr id="8196" name="Text Box 4">
            <a:extLst>
              <a:ext uri="{FF2B5EF4-FFF2-40B4-BE49-F238E27FC236}">
                <a16:creationId xmlns:a16="http://schemas.microsoft.com/office/drawing/2014/main" id="{259491B6-6827-87FC-E3FD-921A091FF669}"/>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endParaRPr lang="en-US" altLang="en-US" sz="1800" i="0" baseline="0"/>
          </a:p>
        </p:txBody>
      </p:sp>
      <p:sp>
        <p:nvSpPr>
          <p:cNvPr id="797701" name="Rectangle 5">
            <a:extLst>
              <a:ext uri="{FF2B5EF4-FFF2-40B4-BE49-F238E27FC236}">
                <a16:creationId xmlns:a16="http://schemas.microsoft.com/office/drawing/2014/main" id="{9310AD42-BBA0-0D4A-9DE7-EC6EC3B0B0A4}"/>
              </a:ext>
            </a:extLst>
          </p:cNvPr>
          <p:cNvSpPr>
            <a:spLocks noChangeArrowheads="1"/>
          </p:cNvSpPr>
          <p:nvPr/>
        </p:nvSpPr>
        <p:spPr bwMode="auto">
          <a:xfrm>
            <a:off x="1600200" y="833041"/>
            <a:ext cx="88392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altLang="en-US" sz="2800" dirty="0">
                <a:latin typeface="Times New Roman" panose="02020603050405020304" pitchFamily="18" charset="0"/>
                <a:cs typeface="Times New Roman" panose="02020603050405020304" pitchFamily="18" charset="0"/>
              </a:rPr>
              <a:t>Data today come in different forms including numbers, text, audio, image, and video (Figure 3.1).</a:t>
            </a:r>
          </a:p>
          <a:p>
            <a:pPr algn="just" eaLnBrk="1" hangingPunct="1">
              <a:defRPr/>
            </a:pPr>
            <a:endParaRPr lang="en-US" altLang="en-US" dirty="0">
              <a:effectLst>
                <a:outerShdw blurRad="38100" dist="38100" dir="2700000" algn="tl">
                  <a:srgbClr val="C0C0C0"/>
                </a:outerShdw>
              </a:effectLst>
            </a:endParaRPr>
          </a:p>
        </p:txBody>
      </p:sp>
      <p:pic>
        <p:nvPicPr>
          <p:cNvPr id="3" name="Picture 2">
            <a:extLst>
              <a:ext uri="{FF2B5EF4-FFF2-40B4-BE49-F238E27FC236}">
                <a16:creationId xmlns:a16="http://schemas.microsoft.com/office/drawing/2014/main" id="{F4DF812E-40A6-BA62-F4AB-4D2163543EAD}"/>
              </a:ext>
            </a:extLst>
          </p:cNvPr>
          <p:cNvPicPr>
            <a:picLocks noChangeAspect="1"/>
          </p:cNvPicPr>
          <p:nvPr/>
        </p:nvPicPr>
        <p:blipFill>
          <a:blip r:embed="rId3"/>
          <a:stretch>
            <a:fillRect/>
          </a:stretch>
        </p:blipFill>
        <p:spPr>
          <a:xfrm>
            <a:off x="1600200" y="2206171"/>
            <a:ext cx="8980714" cy="303348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BE2D03-9C41-A983-592A-E905C17933D2}"/>
              </a:ext>
            </a:extLst>
          </p:cNvPr>
          <p:cNvPicPr>
            <a:picLocks noChangeAspect="1"/>
          </p:cNvPicPr>
          <p:nvPr/>
        </p:nvPicPr>
        <p:blipFill>
          <a:blip r:embed="rId3"/>
          <a:stretch>
            <a:fillRect/>
          </a:stretch>
        </p:blipFill>
        <p:spPr>
          <a:xfrm>
            <a:off x="1480457" y="1654629"/>
            <a:ext cx="9564914" cy="300445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6C92C8-1340-8E54-06CC-3A0BEB6FB013}"/>
              </a:ext>
            </a:extLst>
          </p:cNvPr>
          <p:cNvPicPr>
            <a:picLocks noChangeAspect="1"/>
          </p:cNvPicPr>
          <p:nvPr/>
        </p:nvPicPr>
        <p:blipFill>
          <a:blip r:embed="rId3"/>
          <a:stretch>
            <a:fillRect/>
          </a:stretch>
        </p:blipFill>
        <p:spPr>
          <a:xfrm>
            <a:off x="1669143" y="1436915"/>
            <a:ext cx="9637485" cy="316411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B88400-829D-376F-0022-A122DBD2C636}"/>
              </a:ext>
            </a:extLst>
          </p:cNvPr>
          <p:cNvPicPr>
            <a:picLocks noChangeAspect="1"/>
          </p:cNvPicPr>
          <p:nvPr/>
        </p:nvPicPr>
        <p:blipFill>
          <a:blip r:embed="rId3"/>
          <a:stretch>
            <a:fillRect/>
          </a:stretch>
        </p:blipFill>
        <p:spPr>
          <a:xfrm>
            <a:off x="1407886" y="1349829"/>
            <a:ext cx="9216571" cy="407851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EE9EE5-6084-5DC3-2960-4A3C8F037726}"/>
              </a:ext>
            </a:extLst>
          </p:cNvPr>
          <p:cNvPicPr>
            <a:picLocks noChangeAspect="1"/>
          </p:cNvPicPr>
          <p:nvPr/>
        </p:nvPicPr>
        <p:blipFill>
          <a:blip r:embed="rId3"/>
          <a:stretch>
            <a:fillRect/>
          </a:stretch>
        </p:blipFill>
        <p:spPr>
          <a:xfrm>
            <a:off x="1206851" y="899889"/>
            <a:ext cx="8505371" cy="1088568"/>
          </a:xfrm>
          <a:prstGeom prst="rect">
            <a:avLst/>
          </a:prstGeom>
        </p:spPr>
      </p:pic>
      <p:pic>
        <p:nvPicPr>
          <p:cNvPr id="5" name="Picture 4">
            <a:extLst>
              <a:ext uri="{FF2B5EF4-FFF2-40B4-BE49-F238E27FC236}">
                <a16:creationId xmlns:a16="http://schemas.microsoft.com/office/drawing/2014/main" id="{50752363-A216-58F3-7738-2C6017623DCB}"/>
              </a:ext>
            </a:extLst>
          </p:cNvPr>
          <p:cNvPicPr>
            <a:picLocks noChangeAspect="1"/>
          </p:cNvPicPr>
          <p:nvPr/>
        </p:nvPicPr>
        <p:blipFill>
          <a:blip r:embed="rId4"/>
          <a:stretch>
            <a:fillRect/>
          </a:stretch>
        </p:blipFill>
        <p:spPr>
          <a:xfrm>
            <a:off x="1407884" y="1886857"/>
            <a:ext cx="9187545" cy="428171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2">
            <a:extLst>
              <a:ext uri="{FF2B5EF4-FFF2-40B4-BE49-F238E27FC236}">
                <a16:creationId xmlns:a16="http://schemas.microsoft.com/office/drawing/2014/main" id="{EDF5C51B-BEEE-942A-9858-C57EBC0C2495}"/>
              </a:ext>
            </a:extLst>
          </p:cNvPr>
          <p:cNvSpPr txBox="1">
            <a:spLocks noChangeArrowheads="1"/>
          </p:cNvSpPr>
          <p:nvPr/>
        </p:nvSpPr>
        <p:spPr bwMode="auto">
          <a:xfrm>
            <a:off x="1524000" y="0"/>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4400" i="0" baseline="0" dirty="0">
                <a:solidFill>
                  <a:schemeClr val="accent6"/>
                </a:solidFill>
                <a:latin typeface="Calibri Light" panose="020F0302020204030204" pitchFamily="34" charset="0"/>
                <a:cs typeface="Calibri Light" panose="020F0302020204030204" pitchFamily="34" charset="0"/>
              </a:rPr>
              <a:t>Comparison of the three systems</a:t>
            </a:r>
          </a:p>
        </p:txBody>
      </p:sp>
      <p:pic>
        <p:nvPicPr>
          <p:cNvPr id="3" name="Picture 2">
            <a:extLst>
              <a:ext uri="{FF2B5EF4-FFF2-40B4-BE49-F238E27FC236}">
                <a16:creationId xmlns:a16="http://schemas.microsoft.com/office/drawing/2014/main" id="{5C9C8830-534C-4968-0EC2-6177D8A04C47}"/>
              </a:ext>
            </a:extLst>
          </p:cNvPr>
          <p:cNvPicPr>
            <a:picLocks noChangeAspect="1"/>
          </p:cNvPicPr>
          <p:nvPr/>
        </p:nvPicPr>
        <p:blipFill>
          <a:blip r:embed="rId3"/>
          <a:stretch>
            <a:fillRect/>
          </a:stretch>
        </p:blipFill>
        <p:spPr>
          <a:xfrm>
            <a:off x="1524000" y="769442"/>
            <a:ext cx="4847771" cy="406215"/>
          </a:xfrm>
          <a:prstGeom prst="rect">
            <a:avLst/>
          </a:prstGeom>
        </p:spPr>
      </p:pic>
      <p:pic>
        <p:nvPicPr>
          <p:cNvPr id="5" name="Picture 4">
            <a:extLst>
              <a:ext uri="{FF2B5EF4-FFF2-40B4-BE49-F238E27FC236}">
                <a16:creationId xmlns:a16="http://schemas.microsoft.com/office/drawing/2014/main" id="{5F9B5CDF-9832-FCE7-38EE-6A7B7BDCF497}"/>
              </a:ext>
            </a:extLst>
          </p:cNvPr>
          <p:cNvPicPr>
            <a:picLocks noChangeAspect="1"/>
          </p:cNvPicPr>
          <p:nvPr/>
        </p:nvPicPr>
        <p:blipFill>
          <a:blip r:embed="rId4"/>
          <a:stretch>
            <a:fillRect/>
          </a:stretch>
        </p:blipFill>
        <p:spPr>
          <a:xfrm>
            <a:off x="1349829" y="1175657"/>
            <a:ext cx="7997371" cy="480422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2">
            <a:extLst>
              <a:ext uri="{FF2B5EF4-FFF2-40B4-BE49-F238E27FC236}">
                <a16:creationId xmlns:a16="http://schemas.microsoft.com/office/drawing/2014/main" id="{B328AD36-3D30-2788-B9AE-8735BAFCE907}"/>
              </a:ext>
            </a:extLst>
          </p:cNvPr>
          <p:cNvSpPr txBox="1">
            <a:spLocks noChangeArrowheads="1"/>
          </p:cNvSpPr>
          <p:nvPr/>
        </p:nvSpPr>
        <p:spPr bwMode="auto">
          <a:xfrm>
            <a:off x="1524000" y="0"/>
            <a:ext cx="273696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4000" i="0" baseline="0" dirty="0">
                <a:solidFill>
                  <a:schemeClr val="accent6"/>
                </a:solidFill>
                <a:latin typeface="Calibri Light" panose="020F0302020204030204" pitchFamily="34" charset="0"/>
                <a:cs typeface="Calibri Light" panose="020F0302020204030204" pitchFamily="34" charset="0"/>
              </a:rPr>
              <a:t>Storing reals</a:t>
            </a:r>
          </a:p>
        </p:txBody>
      </p:sp>
      <p:sp>
        <p:nvSpPr>
          <p:cNvPr id="73732" name="Rectangle 3">
            <a:extLst>
              <a:ext uri="{FF2B5EF4-FFF2-40B4-BE49-F238E27FC236}">
                <a16:creationId xmlns:a16="http://schemas.microsoft.com/office/drawing/2014/main" id="{4AB89AA3-3E49-97A4-3D94-98B1AA941A93}"/>
              </a:ext>
            </a:extLst>
          </p:cNvPr>
          <p:cNvSpPr>
            <a:spLocks noChangeArrowheads="1"/>
          </p:cNvSpPr>
          <p:nvPr/>
        </p:nvSpPr>
        <p:spPr bwMode="auto">
          <a:xfrm>
            <a:off x="1600200" y="609600"/>
            <a:ext cx="8915400" cy="2654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b="0" i="0" baseline="0" dirty="0"/>
              <a:t>A real is a number with an integral part and a fractional part. For example, 23.7 is a real number—the integral part is 27 and the fractional part is 7/10. Although a fixed-point representation can be used to represent a real number, the result may not be accurate or it may not have the required precision. The next two examples explain why.</a:t>
            </a:r>
          </a:p>
        </p:txBody>
      </p:sp>
      <p:pic>
        <p:nvPicPr>
          <p:cNvPr id="3" name="Picture 2">
            <a:extLst>
              <a:ext uri="{FF2B5EF4-FFF2-40B4-BE49-F238E27FC236}">
                <a16:creationId xmlns:a16="http://schemas.microsoft.com/office/drawing/2014/main" id="{84577455-94B7-6971-26D3-D18018CAC79F}"/>
              </a:ext>
            </a:extLst>
          </p:cNvPr>
          <p:cNvPicPr>
            <a:picLocks noChangeAspect="1"/>
          </p:cNvPicPr>
          <p:nvPr/>
        </p:nvPicPr>
        <p:blipFill>
          <a:blip r:embed="rId3"/>
          <a:stretch>
            <a:fillRect/>
          </a:stretch>
        </p:blipFill>
        <p:spPr>
          <a:xfrm>
            <a:off x="1600201" y="4078514"/>
            <a:ext cx="8704942" cy="148045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0397AE-65EF-F33F-AFD7-3F00DDFA9FD5}"/>
              </a:ext>
            </a:extLst>
          </p:cNvPr>
          <p:cNvPicPr>
            <a:picLocks noChangeAspect="1"/>
          </p:cNvPicPr>
          <p:nvPr/>
        </p:nvPicPr>
        <p:blipFill>
          <a:blip r:embed="rId3"/>
          <a:stretch>
            <a:fillRect/>
          </a:stretch>
        </p:blipFill>
        <p:spPr>
          <a:xfrm>
            <a:off x="1451430" y="899886"/>
            <a:ext cx="8592456" cy="2220685"/>
          </a:xfrm>
          <a:prstGeom prst="rect">
            <a:avLst/>
          </a:prstGeom>
        </p:spPr>
      </p:pic>
      <p:pic>
        <p:nvPicPr>
          <p:cNvPr id="7" name="Picture 6">
            <a:extLst>
              <a:ext uri="{FF2B5EF4-FFF2-40B4-BE49-F238E27FC236}">
                <a16:creationId xmlns:a16="http://schemas.microsoft.com/office/drawing/2014/main" id="{D7644529-3081-3EFC-3157-37F24D0F9810}"/>
              </a:ext>
            </a:extLst>
          </p:cNvPr>
          <p:cNvPicPr>
            <a:picLocks noChangeAspect="1"/>
          </p:cNvPicPr>
          <p:nvPr/>
        </p:nvPicPr>
        <p:blipFill>
          <a:blip r:embed="rId4"/>
          <a:stretch>
            <a:fillRect/>
          </a:stretch>
        </p:blipFill>
        <p:spPr>
          <a:xfrm>
            <a:off x="1320800" y="3429000"/>
            <a:ext cx="8723086" cy="20574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2">
            <a:extLst>
              <a:ext uri="{FF2B5EF4-FFF2-40B4-BE49-F238E27FC236}">
                <a16:creationId xmlns:a16="http://schemas.microsoft.com/office/drawing/2014/main" id="{2532247E-0622-4020-AA7A-3A3DB072D535}"/>
              </a:ext>
            </a:extLst>
          </p:cNvPr>
          <p:cNvSpPr txBox="1">
            <a:spLocks noChangeArrowheads="1"/>
          </p:cNvSpPr>
          <p:nvPr/>
        </p:nvSpPr>
        <p:spPr bwMode="auto">
          <a:xfrm>
            <a:off x="1524000" y="1"/>
            <a:ext cx="6705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600" i="0" baseline="0" dirty="0">
                <a:solidFill>
                  <a:schemeClr val="accent6"/>
                </a:solidFill>
                <a:latin typeface="+mj-lt"/>
              </a:rPr>
              <a:t>Floating-point representation</a:t>
            </a:r>
          </a:p>
        </p:txBody>
      </p:sp>
      <p:sp>
        <p:nvSpPr>
          <p:cNvPr id="77828" name="Rectangle 3">
            <a:extLst>
              <a:ext uri="{FF2B5EF4-FFF2-40B4-BE49-F238E27FC236}">
                <a16:creationId xmlns:a16="http://schemas.microsoft.com/office/drawing/2014/main" id="{D23B3C29-D179-00C5-B775-08A302BFD57C}"/>
              </a:ext>
            </a:extLst>
          </p:cNvPr>
          <p:cNvSpPr>
            <a:spLocks noChangeArrowheads="1"/>
          </p:cNvSpPr>
          <p:nvPr/>
        </p:nvSpPr>
        <p:spPr bwMode="auto">
          <a:xfrm>
            <a:off x="1600200" y="533400"/>
            <a:ext cx="8915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b="0" i="0" baseline="0" dirty="0"/>
              <a:t>The solution for maintaining accuracy or precision is to used </a:t>
            </a:r>
            <a:r>
              <a:rPr lang="en-US" altLang="en-US" i="0" baseline="0" dirty="0">
                <a:solidFill>
                  <a:schemeClr val="folHlink"/>
                </a:solidFill>
              </a:rPr>
              <a:t>floating-point representation</a:t>
            </a:r>
            <a:r>
              <a:rPr lang="en-US" altLang="en-US" b="0" i="0" baseline="0" dirty="0"/>
              <a:t>. </a:t>
            </a:r>
          </a:p>
        </p:txBody>
      </p:sp>
      <p:pic>
        <p:nvPicPr>
          <p:cNvPr id="3" name="Picture 2">
            <a:extLst>
              <a:ext uri="{FF2B5EF4-FFF2-40B4-BE49-F238E27FC236}">
                <a16:creationId xmlns:a16="http://schemas.microsoft.com/office/drawing/2014/main" id="{87EFE8B9-B7C2-E135-5065-502857B0DFE3}"/>
              </a:ext>
            </a:extLst>
          </p:cNvPr>
          <p:cNvPicPr>
            <a:picLocks noChangeAspect="1"/>
          </p:cNvPicPr>
          <p:nvPr/>
        </p:nvPicPr>
        <p:blipFill>
          <a:blip r:embed="rId3"/>
          <a:stretch>
            <a:fillRect/>
          </a:stretch>
        </p:blipFill>
        <p:spPr>
          <a:xfrm>
            <a:off x="1727200" y="1785256"/>
            <a:ext cx="8382000" cy="1988457"/>
          </a:xfrm>
          <a:prstGeom prst="rect">
            <a:avLst/>
          </a:prstGeom>
        </p:spPr>
      </p:pic>
      <p:pic>
        <p:nvPicPr>
          <p:cNvPr id="5" name="Picture 4">
            <a:extLst>
              <a:ext uri="{FF2B5EF4-FFF2-40B4-BE49-F238E27FC236}">
                <a16:creationId xmlns:a16="http://schemas.microsoft.com/office/drawing/2014/main" id="{7B8D9744-C766-3DA5-792B-17EC7BA79372}"/>
              </a:ext>
            </a:extLst>
          </p:cNvPr>
          <p:cNvPicPr>
            <a:picLocks noChangeAspect="1"/>
          </p:cNvPicPr>
          <p:nvPr/>
        </p:nvPicPr>
        <p:blipFill>
          <a:blip r:embed="rId4"/>
          <a:stretch>
            <a:fillRect/>
          </a:stretch>
        </p:blipFill>
        <p:spPr>
          <a:xfrm>
            <a:off x="1600200" y="4310743"/>
            <a:ext cx="8509000" cy="158205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E142BB-B315-55E5-82F6-33971D55C2AB}"/>
              </a:ext>
            </a:extLst>
          </p:cNvPr>
          <p:cNvPicPr>
            <a:picLocks noChangeAspect="1"/>
          </p:cNvPicPr>
          <p:nvPr/>
        </p:nvPicPr>
        <p:blipFill>
          <a:blip r:embed="rId3"/>
          <a:stretch>
            <a:fillRect/>
          </a:stretch>
        </p:blipFill>
        <p:spPr>
          <a:xfrm>
            <a:off x="1712685" y="1103086"/>
            <a:ext cx="8577943" cy="2598057"/>
          </a:xfrm>
          <a:prstGeom prst="rect">
            <a:avLst/>
          </a:prstGeom>
        </p:spPr>
      </p:pic>
      <p:pic>
        <p:nvPicPr>
          <p:cNvPr id="5" name="Picture 4">
            <a:extLst>
              <a:ext uri="{FF2B5EF4-FFF2-40B4-BE49-F238E27FC236}">
                <a16:creationId xmlns:a16="http://schemas.microsoft.com/office/drawing/2014/main" id="{0B51B44C-8DA1-FA57-9D21-61494AC8B5BF}"/>
              </a:ext>
            </a:extLst>
          </p:cNvPr>
          <p:cNvPicPr>
            <a:picLocks noChangeAspect="1"/>
          </p:cNvPicPr>
          <p:nvPr/>
        </p:nvPicPr>
        <p:blipFill>
          <a:blip r:embed="rId4"/>
          <a:stretch>
            <a:fillRect/>
          </a:stretch>
        </p:blipFill>
        <p:spPr>
          <a:xfrm>
            <a:off x="1741714" y="3831771"/>
            <a:ext cx="7329716" cy="42091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517DC0-A1F4-CFC9-54A1-F464E73264FB}"/>
              </a:ext>
            </a:extLst>
          </p:cNvPr>
          <p:cNvPicPr>
            <a:picLocks noChangeAspect="1"/>
          </p:cNvPicPr>
          <p:nvPr/>
        </p:nvPicPr>
        <p:blipFill>
          <a:blip r:embed="rId3"/>
          <a:stretch>
            <a:fillRect/>
          </a:stretch>
        </p:blipFill>
        <p:spPr>
          <a:xfrm>
            <a:off x="2046514" y="1262742"/>
            <a:ext cx="8679543" cy="420914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Text Box 4">
            <a:extLst>
              <a:ext uri="{FF2B5EF4-FFF2-40B4-BE49-F238E27FC236}">
                <a16:creationId xmlns:a16="http://schemas.microsoft.com/office/drawing/2014/main" id="{88146A01-66E8-A7E1-D577-F04BC46BA237}"/>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endParaRPr lang="en-US" altLang="en-US" sz="1800" i="0" baseline="0"/>
          </a:p>
        </p:txBody>
      </p:sp>
      <p:pic>
        <p:nvPicPr>
          <p:cNvPr id="3" name="Picture 2">
            <a:extLst>
              <a:ext uri="{FF2B5EF4-FFF2-40B4-BE49-F238E27FC236}">
                <a16:creationId xmlns:a16="http://schemas.microsoft.com/office/drawing/2014/main" id="{725C2FF4-F2E9-FD88-5BA4-F7BFCD0FA211}"/>
              </a:ext>
            </a:extLst>
          </p:cNvPr>
          <p:cNvPicPr>
            <a:picLocks noChangeAspect="1"/>
          </p:cNvPicPr>
          <p:nvPr/>
        </p:nvPicPr>
        <p:blipFill>
          <a:blip r:embed="rId3"/>
          <a:stretch>
            <a:fillRect/>
          </a:stretch>
        </p:blipFill>
        <p:spPr>
          <a:xfrm>
            <a:off x="1814287" y="1814286"/>
            <a:ext cx="9681028" cy="196800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B5E35A-1E2E-143F-6A9D-FB15B31EC86F}"/>
              </a:ext>
            </a:extLst>
          </p:cNvPr>
          <p:cNvPicPr>
            <a:picLocks noChangeAspect="1"/>
          </p:cNvPicPr>
          <p:nvPr/>
        </p:nvPicPr>
        <p:blipFill>
          <a:blip r:embed="rId3"/>
          <a:stretch>
            <a:fillRect/>
          </a:stretch>
        </p:blipFill>
        <p:spPr>
          <a:xfrm>
            <a:off x="2002972" y="1233714"/>
            <a:ext cx="8476342" cy="2583543"/>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119D98-C073-65E8-A29B-A29D80D6B413}"/>
              </a:ext>
            </a:extLst>
          </p:cNvPr>
          <p:cNvPicPr>
            <a:picLocks noChangeAspect="1"/>
          </p:cNvPicPr>
          <p:nvPr/>
        </p:nvPicPr>
        <p:blipFill>
          <a:blip r:embed="rId3"/>
          <a:stretch>
            <a:fillRect/>
          </a:stretch>
        </p:blipFill>
        <p:spPr>
          <a:xfrm>
            <a:off x="1828800" y="841829"/>
            <a:ext cx="8273143" cy="2031999"/>
          </a:xfrm>
          <a:prstGeom prst="rect">
            <a:avLst/>
          </a:prstGeom>
        </p:spPr>
      </p:pic>
      <p:pic>
        <p:nvPicPr>
          <p:cNvPr id="5" name="Picture 4">
            <a:extLst>
              <a:ext uri="{FF2B5EF4-FFF2-40B4-BE49-F238E27FC236}">
                <a16:creationId xmlns:a16="http://schemas.microsoft.com/office/drawing/2014/main" id="{7267ECF1-89F0-F675-0519-BAFC4CA46062}"/>
              </a:ext>
            </a:extLst>
          </p:cNvPr>
          <p:cNvPicPr>
            <a:picLocks noChangeAspect="1"/>
          </p:cNvPicPr>
          <p:nvPr/>
        </p:nvPicPr>
        <p:blipFill>
          <a:blip r:embed="rId4"/>
          <a:stretch>
            <a:fillRect/>
          </a:stretch>
        </p:blipFill>
        <p:spPr>
          <a:xfrm>
            <a:off x="1335314" y="3178629"/>
            <a:ext cx="8636000" cy="80554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1">
            <a:extLst>
              <a:ext uri="{FF2B5EF4-FFF2-40B4-BE49-F238E27FC236}">
                <a16:creationId xmlns:a16="http://schemas.microsoft.com/office/drawing/2014/main" id="{0CECD42E-3192-5639-D714-F1307ABE20B4}"/>
              </a:ext>
            </a:extLst>
          </p:cNvPr>
          <p:cNvSpPr>
            <a:spLocks noGrp="1"/>
          </p:cNvSpPr>
          <p:nvPr>
            <p:ph type="sldNum" sz="quarter" idx="4294967295"/>
          </p:nvPr>
        </p:nvSpPr>
        <p:spPr>
          <a:xfrm>
            <a:off x="838200" y="6356350"/>
            <a:ext cx="2743200" cy="365125"/>
          </a:xfrm>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1200" i="0" baseline="0">
                <a:latin typeface="Arial" panose="020B0604020202020204" pitchFamily="34" charset="0"/>
              </a:rPr>
              <a:t>3.</a:t>
            </a:r>
            <a:fld id="{3F293B79-0CAF-41B5-B473-3D148447D261}" type="slidenum">
              <a:rPr lang="en-US" altLang="en-US" sz="1200" i="0" baseline="0">
                <a:latin typeface="Arial" panose="020B0604020202020204" pitchFamily="34" charset="0"/>
              </a:rPr>
              <a:pPr/>
              <a:t>42</a:t>
            </a:fld>
            <a:endParaRPr lang="en-US" altLang="en-US" sz="1200" i="0" baseline="0">
              <a:latin typeface="Arial" panose="020B0604020202020204" pitchFamily="34" charset="0"/>
            </a:endParaRPr>
          </a:p>
        </p:txBody>
      </p:sp>
      <p:sp>
        <p:nvSpPr>
          <p:cNvPr id="88067" name="Text Box 2">
            <a:extLst>
              <a:ext uri="{FF2B5EF4-FFF2-40B4-BE49-F238E27FC236}">
                <a16:creationId xmlns:a16="http://schemas.microsoft.com/office/drawing/2014/main" id="{3DAAF13A-E0E4-6A7E-0518-7188EC897000}"/>
              </a:ext>
            </a:extLst>
          </p:cNvPr>
          <p:cNvSpPr txBox="1">
            <a:spLocks noChangeArrowheads="1"/>
          </p:cNvSpPr>
          <p:nvPr/>
        </p:nvSpPr>
        <p:spPr bwMode="auto">
          <a:xfrm>
            <a:off x="1676400" y="278276"/>
            <a:ext cx="6705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4000" b="0" i="0" baseline="0" dirty="0">
                <a:solidFill>
                  <a:schemeClr val="accent6"/>
                </a:solidFill>
                <a:latin typeface="+mj-lt"/>
              </a:rPr>
              <a:t>Normalization</a:t>
            </a:r>
          </a:p>
        </p:txBody>
      </p:sp>
      <p:sp>
        <p:nvSpPr>
          <p:cNvPr id="88068" name="Rectangle 3">
            <a:extLst>
              <a:ext uri="{FF2B5EF4-FFF2-40B4-BE49-F238E27FC236}">
                <a16:creationId xmlns:a16="http://schemas.microsoft.com/office/drawing/2014/main" id="{4F4ACA6A-7750-C132-9AFB-FEEF855A22DE}"/>
              </a:ext>
            </a:extLst>
          </p:cNvPr>
          <p:cNvSpPr>
            <a:spLocks noChangeArrowheads="1"/>
          </p:cNvSpPr>
          <p:nvPr/>
        </p:nvSpPr>
        <p:spPr bwMode="auto">
          <a:xfrm>
            <a:off x="1676400" y="986162"/>
            <a:ext cx="8915400" cy="397031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endParaRPr lang="en-US" altLang="en-US" b="0" i="0" baseline="0" dirty="0"/>
          </a:p>
          <a:p>
            <a:pPr algn="just"/>
            <a:r>
              <a:rPr lang="en-US" altLang="en-US" b="0" i="0" baseline="0" dirty="0"/>
              <a:t>To make the fixed part of the representation uniform, both the scientific method (for the decimal system) and the floating-point method (for the binary system) use only one non-zero digit on the left of the decimal point. This is called </a:t>
            </a:r>
            <a:r>
              <a:rPr lang="en-US" altLang="en-US" i="0" baseline="0" dirty="0">
                <a:solidFill>
                  <a:schemeClr val="folHlink"/>
                </a:solidFill>
              </a:rPr>
              <a:t>normalization. </a:t>
            </a:r>
            <a:r>
              <a:rPr lang="en-US" altLang="en-US" b="0" i="0" baseline="0" dirty="0"/>
              <a:t>In the decimal system this digit can be 1 to 9, while in the binary system it can only be 1. In the following, </a:t>
            </a:r>
            <a:r>
              <a:rPr lang="en-US" altLang="en-US" b="0" baseline="0" dirty="0"/>
              <a:t>d</a:t>
            </a:r>
            <a:r>
              <a:rPr lang="en-US" altLang="en-US" b="0" i="0" baseline="0" dirty="0"/>
              <a:t> is a non-zero digit, </a:t>
            </a:r>
            <a:r>
              <a:rPr lang="en-US" altLang="en-US" b="0" baseline="0" dirty="0"/>
              <a:t>x</a:t>
            </a:r>
            <a:r>
              <a:rPr lang="en-US" altLang="en-US" b="0" i="0" baseline="0" dirty="0"/>
              <a:t> is a digit, and </a:t>
            </a:r>
            <a:r>
              <a:rPr lang="en-US" altLang="en-US" b="0" baseline="0" dirty="0"/>
              <a:t>y</a:t>
            </a:r>
            <a:r>
              <a:rPr lang="en-US" altLang="en-US" b="0" i="0" baseline="0" dirty="0"/>
              <a:t> is either 0 or 1.</a:t>
            </a:r>
          </a:p>
        </p:txBody>
      </p:sp>
      <p:pic>
        <p:nvPicPr>
          <p:cNvPr id="3" name="Picture 2">
            <a:extLst>
              <a:ext uri="{FF2B5EF4-FFF2-40B4-BE49-F238E27FC236}">
                <a16:creationId xmlns:a16="http://schemas.microsoft.com/office/drawing/2014/main" id="{C7BFA875-0CD7-0B0C-344D-C0016C337514}"/>
              </a:ext>
            </a:extLst>
          </p:cNvPr>
          <p:cNvPicPr>
            <a:picLocks noChangeAspect="1"/>
          </p:cNvPicPr>
          <p:nvPr/>
        </p:nvPicPr>
        <p:blipFill>
          <a:blip r:embed="rId3"/>
          <a:stretch>
            <a:fillRect/>
          </a:stretch>
        </p:blipFill>
        <p:spPr>
          <a:xfrm>
            <a:off x="2238830" y="4956480"/>
            <a:ext cx="6824612" cy="91011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656DFE-0826-05FE-BF9E-A27AFA91A846}"/>
              </a:ext>
            </a:extLst>
          </p:cNvPr>
          <p:cNvPicPr>
            <a:picLocks noChangeAspect="1"/>
          </p:cNvPicPr>
          <p:nvPr/>
        </p:nvPicPr>
        <p:blipFill>
          <a:blip r:embed="rId3"/>
          <a:stretch>
            <a:fillRect/>
          </a:stretch>
        </p:blipFill>
        <p:spPr>
          <a:xfrm>
            <a:off x="2761784" y="1175657"/>
            <a:ext cx="6454787" cy="1400630"/>
          </a:xfrm>
          <a:prstGeom prst="rect">
            <a:avLst/>
          </a:prstGeom>
        </p:spPr>
      </p:pic>
      <p:pic>
        <p:nvPicPr>
          <p:cNvPr id="5" name="Picture 4">
            <a:extLst>
              <a:ext uri="{FF2B5EF4-FFF2-40B4-BE49-F238E27FC236}">
                <a16:creationId xmlns:a16="http://schemas.microsoft.com/office/drawing/2014/main" id="{31D0F598-C6D3-7C44-8E8F-75B5CC52BCF4}"/>
              </a:ext>
            </a:extLst>
          </p:cNvPr>
          <p:cNvPicPr>
            <a:picLocks noChangeAspect="1"/>
          </p:cNvPicPr>
          <p:nvPr/>
        </p:nvPicPr>
        <p:blipFill>
          <a:blip r:embed="rId4"/>
          <a:stretch>
            <a:fillRect/>
          </a:stretch>
        </p:blipFill>
        <p:spPr>
          <a:xfrm>
            <a:off x="2747494" y="3057472"/>
            <a:ext cx="7223595" cy="1400629"/>
          </a:xfrm>
          <a:prstGeom prst="rect">
            <a:avLst/>
          </a:prstGeom>
        </p:spPr>
      </p:pic>
      <p:pic>
        <p:nvPicPr>
          <p:cNvPr id="7" name="Picture 6">
            <a:extLst>
              <a:ext uri="{FF2B5EF4-FFF2-40B4-BE49-F238E27FC236}">
                <a16:creationId xmlns:a16="http://schemas.microsoft.com/office/drawing/2014/main" id="{5F4DE50A-769E-9203-2362-DAB3FC27CE5E}"/>
              </a:ext>
            </a:extLst>
          </p:cNvPr>
          <p:cNvPicPr>
            <a:picLocks noChangeAspect="1"/>
          </p:cNvPicPr>
          <p:nvPr/>
        </p:nvPicPr>
        <p:blipFill>
          <a:blip r:embed="rId5"/>
          <a:stretch>
            <a:fillRect/>
          </a:stretch>
        </p:blipFill>
        <p:spPr>
          <a:xfrm>
            <a:off x="2747494" y="4789714"/>
            <a:ext cx="7354449" cy="12192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850" name="Rectangle 10">
            <a:extLst>
              <a:ext uri="{FF2B5EF4-FFF2-40B4-BE49-F238E27FC236}">
                <a16:creationId xmlns:a16="http://schemas.microsoft.com/office/drawing/2014/main" id="{34E08AD8-BC4F-1A7F-0ECC-DF947590E5D4}"/>
              </a:ext>
            </a:extLst>
          </p:cNvPr>
          <p:cNvSpPr>
            <a:spLocks noChangeArrowheads="1"/>
          </p:cNvSpPr>
          <p:nvPr/>
        </p:nvSpPr>
        <p:spPr bwMode="auto">
          <a:xfrm>
            <a:off x="1600200" y="1311227"/>
            <a:ext cx="8229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altLang="en-US" sz="2400" dirty="0">
                <a:latin typeface="Times New Roman" panose="02020603050405020304" pitchFamily="18" charset="0"/>
                <a:cs typeface="Times New Roman" panose="02020603050405020304" pitchFamily="18" charset="0"/>
              </a:rPr>
              <a:t>The exponent, the power that shows how many bits the decimal point should be moved to the left or right, is a signed number. Although this could have been stored using two’s complement representation, a new representation, called the Excess system, is used instead. In the Excess system, both positive and negative integers are stored as unsigned integers. To represent a positive or negative integer, a positive integer (called a bias) is added to each number to shift them uniformly to the non-negative side. The value of this bias is 2</a:t>
            </a:r>
            <a:r>
              <a:rPr lang="en-US" altLang="en-US" sz="2400" baseline="30000" dirty="0">
                <a:latin typeface="Times New Roman" panose="02020603050405020304" pitchFamily="18" charset="0"/>
                <a:cs typeface="Times New Roman" panose="02020603050405020304" pitchFamily="18" charset="0"/>
              </a:rPr>
              <a:t>m−1</a:t>
            </a:r>
            <a:r>
              <a:rPr lang="en-US" altLang="en-US" sz="2400" dirty="0">
                <a:latin typeface="Times New Roman" panose="02020603050405020304" pitchFamily="18" charset="0"/>
                <a:cs typeface="Times New Roman" panose="02020603050405020304" pitchFamily="18" charset="0"/>
              </a:rPr>
              <a:t> − 1, where m is the size of the memory location to store the exponent.</a:t>
            </a:r>
          </a:p>
        </p:txBody>
      </p:sp>
      <p:sp>
        <p:nvSpPr>
          <p:cNvPr id="92164" name="Text Box 11">
            <a:extLst>
              <a:ext uri="{FF2B5EF4-FFF2-40B4-BE49-F238E27FC236}">
                <a16:creationId xmlns:a16="http://schemas.microsoft.com/office/drawing/2014/main" id="{E7DDCCD9-C8AD-A7A1-A3BF-D8EC4CA2D708}"/>
              </a:ext>
            </a:extLst>
          </p:cNvPr>
          <p:cNvSpPr txBox="1">
            <a:spLocks noChangeArrowheads="1"/>
          </p:cNvSpPr>
          <p:nvPr/>
        </p:nvSpPr>
        <p:spPr bwMode="auto">
          <a:xfrm>
            <a:off x="1523999" y="639334"/>
            <a:ext cx="795382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4400" b="0" i="0" baseline="0" dirty="0">
                <a:solidFill>
                  <a:schemeClr val="accent6"/>
                </a:solidFill>
                <a:latin typeface="Calibri Light" panose="020F0302020204030204" pitchFamily="34" charset="0"/>
                <a:cs typeface="Calibri Light" panose="020F0302020204030204" pitchFamily="34" charset="0"/>
              </a:rPr>
              <a:t>Excess System</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86FCEC-0491-0235-C75B-3CFA4201FD45}"/>
              </a:ext>
            </a:extLst>
          </p:cNvPr>
          <p:cNvPicPr>
            <a:picLocks noChangeAspect="1"/>
          </p:cNvPicPr>
          <p:nvPr/>
        </p:nvPicPr>
        <p:blipFill>
          <a:blip r:embed="rId3"/>
          <a:stretch>
            <a:fillRect/>
          </a:stretch>
        </p:blipFill>
        <p:spPr>
          <a:xfrm>
            <a:off x="1683657" y="580572"/>
            <a:ext cx="9579429" cy="558437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Text Box 5">
            <a:extLst>
              <a:ext uri="{FF2B5EF4-FFF2-40B4-BE49-F238E27FC236}">
                <a16:creationId xmlns:a16="http://schemas.microsoft.com/office/drawing/2014/main" id="{1BD84B11-58AC-2B36-B3D1-4B960348FB96}"/>
              </a:ext>
            </a:extLst>
          </p:cNvPr>
          <p:cNvSpPr txBox="1">
            <a:spLocks noChangeArrowheads="1"/>
          </p:cNvSpPr>
          <p:nvPr/>
        </p:nvSpPr>
        <p:spPr bwMode="auto">
          <a:xfrm>
            <a:off x="1524000" y="221943"/>
            <a:ext cx="6705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4400" b="0" i="0" baseline="0" dirty="0">
                <a:solidFill>
                  <a:schemeClr val="accent6"/>
                </a:solidFill>
                <a:latin typeface="Calibri Light" panose="020F0302020204030204" pitchFamily="34" charset="0"/>
                <a:cs typeface="Calibri Light" panose="020F0302020204030204" pitchFamily="34" charset="0"/>
              </a:rPr>
              <a:t>IEEE Standard</a:t>
            </a:r>
          </a:p>
        </p:txBody>
      </p:sp>
      <p:pic>
        <p:nvPicPr>
          <p:cNvPr id="3" name="Picture 2">
            <a:extLst>
              <a:ext uri="{FF2B5EF4-FFF2-40B4-BE49-F238E27FC236}">
                <a16:creationId xmlns:a16="http://schemas.microsoft.com/office/drawing/2014/main" id="{A3EB9499-536D-BC3E-119A-9A7CF034A261}"/>
              </a:ext>
            </a:extLst>
          </p:cNvPr>
          <p:cNvPicPr>
            <a:picLocks noChangeAspect="1"/>
          </p:cNvPicPr>
          <p:nvPr/>
        </p:nvPicPr>
        <p:blipFill>
          <a:blip r:embed="rId3"/>
          <a:stretch>
            <a:fillRect/>
          </a:stretch>
        </p:blipFill>
        <p:spPr>
          <a:xfrm>
            <a:off x="1393371" y="1161143"/>
            <a:ext cx="9013372" cy="351245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ext Box 4">
            <a:extLst>
              <a:ext uri="{FF2B5EF4-FFF2-40B4-BE49-F238E27FC236}">
                <a16:creationId xmlns:a16="http://schemas.microsoft.com/office/drawing/2014/main" id="{B1F2E42A-C09A-367F-E82C-8D6DB3F3E395}"/>
              </a:ext>
            </a:extLst>
          </p:cNvPr>
          <p:cNvSpPr txBox="1">
            <a:spLocks noChangeArrowheads="1"/>
          </p:cNvSpPr>
          <p:nvPr/>
        </p:nvSpPr>
        <p:spPr bwMode="auto">
          <a:xfrm>
            <a:off x="1506245" y="507908"/>
            <a:ext cx="6705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4400" b="0" i="0" baseline="0" dirty="0">
                <a:solidFill>
                  <a:schemeClr val="accent6"/>
                </a:solidFill>
                <a:latin typeface="Calibri Light" panose="020F0302020204030204" pitchFamily="34" charset="0"/>
                <a:cs typeface="Calibri Light" panose="020F0302020204030204" pitchFamily="34" charset="0"/>
              </a:rPr>
              <a:t>IEEE Specifications</a:t>
            </a:r>
          </a:p>
        </p:txBody>
      </p:sp>
      <p:pic>
        <p:nvPicPr>
          <p:cNvPr id="5" name="Picture 4">
            <a:extLst>
              <a:ext uri="{FF2B5EF4-FFF2-40B4-BE49-F238E27FC236}">
                <a16:creationId xmlns:a16="http://schemas.microsoft.com/office/drawing/2014/main" id="{85A35D4E-3535-C448-459F-EAEACB7A8855}"/>
              </a:ext>
            </a:extLst>
          </p:cNvPr>
          <p:cNvPicPr>
            <a:picLocks noChangeAspect="1"/>
          </p:cNvPicPr>
          <p:nvPr/>
        </p:nvPicPr>
        <p:blipFill>
          <a:blip r:embed="rId3"/>
          <a:stretch>
            <a:fillRect/>
          </a:stretch>
        </p:blipFill>
        <p:spPr>
          <a:xfrm>
            <a:off x="1132115" y="1814285"/>
            <a:ext cx="9695542" cy="415108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AA4CCA-999C-3EE5-8B78-1DF01BF7C545}"/>
              </a:ext>
            </a:extLst>
          </p:cNvPr>
          <p:cNvPicPr>
            <a:picLocks noChangeAspect="1"/>
          </p:cNvPicPr>
          <p:nvPr/>
        </p:nvPicPr>
        <p:blipFill>
          <a:blip r:embed="rId3"/>
          <a:stretch>
            <a:fillRect/>
          </a:stretch>
        </p:blipFill>
        <p:spPr>
          <a:xfrm>
            <a:off x="1683657" y="798286"/>
            <a:ext cx="9042400" cy="463005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51F2EA-F517-EE14-D9E7-610DDC74571D}"/>
              </a:ext>
            </a:extLst>
          </p:cNvPr>
          <p:cNvPicPr>
            <a:picLocks noChangeAspect="1"/>
          </p:cNvPicPr>
          <p:nvPr/>
        </p:nvPicPr>
        <p:blipFill>
          <a:blip r:embed="rId3"/>
          <a:stretch>
            <a:fillRect/>
          </a:stretch>
        </p:blipFill>
        <p:spPr>
          <a:xfrm>
            <a:off x="1727201" y="1132114"/>
            <a:ext cx="8868228" cy="4267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2">
            <a:extLst>
              <a:ext uri="{FF2B5EF4-FFF2-40B4-BE49-F238E27FC236}">
                <a16:creationId xmlns:a16="http://schemas.microsoft.com/office/drawing/2014/main" id="{58A2417C-FC56-C41F-8372-FB48F2D382D7}"/>
              </a:ext>
            </a:extLst>
          </p:cNvPr>
          <p:cNvSpPr txBox="1">
            <a:spLocks noChangeArrowheads="1"/>
          </p:cNvSpPr>
          <p:nvPr/>
        </p:nvSpPr>
        <p:spPr bwMode="auto">
          <a:xfrm>
            <a:off x="1676401" y="0"/>
            <a:ext cx="659674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4400" i="0" baseline="0" dirty="0">
                <a:solidFill>
                  <a:schemeClr val="accent6"/>
                </a:solidFill>
                <a:latin typeface="Calibri Light" panose="020F0302020204030204" pitchFamily="34" charset="0"/>
                <a:cs typeface="Calibri Light" panose="020F0302020204030204" pitchFamily="34" charset="0"/>
              </a:rPr>
              <a:t>Data inside the computer</a:t>
            </a:r>
          </a:p>
        </p:txBody>
      </p:sp>
      <p:sp>
        <p:nvSpPr>
          <p:cNvPr id="12292" name="Rectangle 3">
            <a:extLst>
              <a:ext uri="{FF2B5EF4-FFF2-40B4-BE49-F238E27FC236}">
                <a16:creationId xmlns:a16="http://schemas.microsoft.com/office/drawing/2014/main" id="{8E415B7B-3896-96C5-6E01-E3E532D6DB8C}"/>
              </a:ext>
            </a:extLst>
          </p:cNvPr>
          <p:cNvSpPr>
            <a:spLocks noChangeArrowheads="1"/>
          </p:cNvSpPr>
          <p:nvPr/>
        </p:nvSpPr>
        <p:spPr bwMode="auto">
          <a:xfrm>
            <a:off x="1600200" y="685801"/>
            <a:ext cx="89154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b="0" i="0" baseline="0" dirty="0"/>
              <a:t>All data types are transformed into a uniform representation when they are stored in a computer and transformed back to their original form when retrieved. This universal representation is called a </a:t>
            </a:r>
            <a:r>
              <a:rPr lang="en-US" altLang="en-US" i="0" baseline="0" dirty="0">
                <a:solidFill>
                  <a:schemeClr val="folHlink"/>
                </a:solidFill>
              </a:rPr>
              <a:t>bit pattern</a:t>
            </a:r>
            <a:r>
              <a:rPr lang="en-US" altLang="en-US" b="0" i="0" baseline="0" dirty="0"/>
              <a:t>.</a:t>
            </a:r>
          </a:p>
        </p:txBody>
      </p:sp>
      <p:pic>
        <p:nvPicPr>
          <p:cNvPr id="3" name="Picture 2">
            <a:extLst>
              <a:ext uri="{FF2B5EF4-FFF2-40B4-BE49-F238E27FC236}">
                <a16:creationId xmlns:a16="http://schemas.microsoft.com/office/drawing/2014/main" id="{F9213541-D7E0-54F1-816C-33C5F51FCB07}"/>
              </a:ext>
            </a:extLst>
          </p:cNvPr>
          <p:cNvPicPr>
            <a:picLocks noChangeAspect="1"/>
          </p:cNvPicPr>
          <p:nvPr/>
        </p:nvPicPr>
        <p:blipFill>
          <a:blip r:embed="rId3"/>
          <a:stretch>
            <a:fillRect/>
          </a:stretch>
        </p:blipFill>
        <p:spPr>
          <a:xfrm>
            <a:off x="1480457" y="2876472"/>
            <a:ext cx="9231086" cy="205838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7781B4-9D3D-4E29-94DB-CB481B15A2A1}"/>
              </a:ext>
            </a:extLst>
          </p:cNvPr>
          <p:cNvPicPr>
            <a:picLocks noChangeAspect="1"/>
          </p:cNvPicPr>
          <p:nvPr/>
        </p:nvPicPr>
        <p:blipFill>
          <a:blip r:embed="rId3"/>
          <a:stretch>
            <a:fillRect/>
          </a:stretch>
        </p:blipFill>
        <p:spPr>
          <a:xfrm>
            <a:off x="1611087" y="1117600"/>
            <a:ext cx="8984342" cy="418011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9B5ECD-A5B1-BD9F-83DC-D6912184E8A4}"/>
              </a:ext>
            </a:extLst>
          </p:cNvPr>
          <p:cNvPicPr>
            <a:picLocks noChangeAspect="1"/>
          </p:cNvPicPr>
          <p:nvPr/>
        </p:nvPicPr>
        <p:blipFill>
          <a:blip r:embed="rId3"/>
          <a:stretch>
            <a:fillRect/>
          </a:stretch>
        </p:blipFill>
        <p:spPr>
          <a:xfrm>
            <a:off x="1640114" y="1016000"/>
            <a:ext cx="9245600" cy="4804229"/>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ext Box 4">
            <a:extLst>
              <a:ext uri="{FF2B5EF4-FFF2-40B4-BE49-F238E27FC236}">
                <a16:creationId xmlns:a16="http://schemas.microsoft.com/office/drawing/2014/main" id="{69F77BC9-5E50-71F7-2738-BBD892F6A173}"/>
              </a:ext>
            </a:extLst>
          </p:cNvPr>
          <p:cNvSpPr txBox="1">
            <a:spLocks noChangeArrowheads="1"/>
          </p:cNvSpPr>
          <p:nvPr/>
        </p:nvSpPr>
        <p:spPr bwMode="auto">
          <a:xfrm>
            <a:off x="1535113" y="34926"/>
            <a:ext cx="6705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4400" b="0" i="0" baseline="0" dirty="0">
                <a:solidFill>
                  <a:schemeClr val="accent6"/>
                </a:solidFill>
                <a:latin typeface="Calibri Light" panose="020F0302020204030204" pitchFamily="34" charset="0"/>
                <a:cs typeface="Calibri Light" panose="020F0302020204030204" pitchFamily="34" charset="0"/>
              </a:rPr>
              <a:t>Overflow and Underflow</a:t>
            </a:r>
          </a:p>
        </p:txBody>
      </p:sp>
      <p:sp>
        <p:nvSpPr>
          <p:cNvPr id="108550" name="Text Box 6">
            <a:extLst>
              <a:ext uri="{FF2B5EF4-FFF2-40B4-BE49-F238E27FC236}">
                <a16:creationId xmlns:a16="http://schemas.microsoft.com/office/drawing/2014/main" id="{3651952C-D6C9-8DF5-F569-0FE1D9CD1F33}"/>
              </a:ext>
            </a:extLst>
          </p:cNvPr>
          <p:cNvSpPr txBox="1">
            <a:spLocks noChangeArrowheads="1"/>
          </p:cNvSpPr>
          <p:nvPr/>
        </p:nvSpPr>
        <p:spPr bwMode="auto">
          <a:xfrm>
            <a:off x="1676400" y="4433888"/>
            <a:ext cx="6705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i="0" baseline="0">
                <a:solidFill>
                  <a:srgbClr val="660066"/>
                </a:solidFill>
              </a:rPr>
              <a:t>Storing Zero</a:t>
            </a:r>
          </a:p>
        </p:txBody>
      </p:sp>
      <p:sp>
        <p:nvSpPr>
          <p:cNvPr id="1334279" name="Rectangle 7">
            <a:extLst>
              <a:ext uri="{FF2B5EF4-FFF2-40B4-BE49-F238E27FC236}">
                <a16:creationId xmlns:a16="http://schemas.microsoft.com/office/drawing/2014/main" id="{7E08406D-F9AE-A3FA-4D70-4DE379E4D8D3}"/>
              </a:ext>
            </a:extLst>
          </p:cNvPr>
          <p:cNvSpPr>
            <a:spLocks noChangeArrowheads="1"/>
          </p:cNvSpPr>
          <p:nvPr/>
        </p:nvSpPr>
        <p:spPr bwMode="auto">
          <a:xfrm>
            <a:off x="1676400" y="4953000"/>
            <a:ext cx="8229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en-US" altLang="en-US" sz="2400" dirty="0"/>
              <a:t>A real number with an integral part and the fractional part set to zero, that is, 0.0, cannot be stored using the steps discussed above. To handle this special case, it is agreed that in this case the sign, exponent, and the mantissa are set to 0s.</a:t>
            </a:r>
          </a:p>
        </p:txBody>
      </p:sp>
      <p:pic>
        <p:nvPicPr>
          <p:cNvPr id="3" name="Picture 2">
            <a:extLst>
              <a:ext uri="{FF2B5EF4-FFF2-40B4-BE49-F238E27FC236}">
                <a16:creationId xmlns:a16="http://schemas.microsoft.com/office/drawing/2014/main" id="{8E8B51BD-6664-1616-C0E5-15227AF7924B}"/>
              </a:ext>
            </a:extLst>
          </p:cNvPr>
          <p:cNvPicPr>
            <a:picLocks noChangeAspect="1"/>
          </p:cNvPicPr>
          <p:nvPr/>
        </p:nvPicPr>
        <p:blipFill>
          <a:blip r:embed="rId3"/>
          <a:stretch>
            <a:fillRect/>
          </a:stretch>
        </p:blipFill>
        <p:spPr>
          <a:xfrm>
            <a:off x="1785256" y="972457"/>
            <a:ext cx="8476343" cy="3294743"/>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1635" name="Text Box 3">
            <a:extLst>
              <a:ext uri="{FF2B5EF4-FFF2-40B4-BE49-F238E27FC236}">
                <a16:creationId xmlns:a16="http://schemas.microsoft.com/office/drawing/2014/main" id="{3C07929E-860C-CE7D-A08B-DF78B35C5D60}"/>
              </a:ext>
            </a:extLst>
          </p:cNvPr>
          <p:cNvSpPr txBox="1">
            <a:spLocks noChangeArrowheads="1"/>
          </p:cNvSpPr>
          <p:nvPr/>
        </p:nvSpPr>
        <p:spPr bwMode="auto">
          <a:xfrm>
            <a:off x="1486269" y="129467"/>
            <a:ext cx="344671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4400" dirty="0">
                <a:solidFill>
                  <a:schemeClr val="accent6"/>
                </a:solidFill>
                <a:latin typeface="Calibri Light" panose="020F0302020204030204" pitchFamily="34" charset="0"/>
                <a:cs typeface="Calibri Light" panose="020F0302020204030204" pitchFamily="34" charset="0"/>
              </a:rPr>
              <a:t>STORING TEXT</a:t>
            </a:r>
          </a:p>
        </p:txBody>
      </p:sp>
      <p:sp>
        <p:nvSpPr>
          <p:cNvPr id="110596" name="Text Box 4">
            <a:extLst>
              <a:ext uri="{FF2B5EF4-FFF2-40B4-BE49-F238E27FC236}">
                <a16:creationId xmlns:a16="http://schemas.microsoft.com/office/drawing/2014/main" id="{516D0744-8591-A8BB-62F4-DE03A549031A}"/>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endParaRPr lang="en-US" altLang="en-US" sz="1800" i="0" baseline="0"/>
          </a:p>
        </p:txBody>
      </p:sp>
      <p:sp>
        <p:nvSpPr>
          <p:cNvPr id="1221637" name="Rectangle 5">
            <a:extLst>
              <a:ext uri="{FF2B5EF4-FFF2-40B4-BE49-F238E27FC236}">
                <a16:creationId xmlns:a16="http://schemas.microsoft.com/office/drawing/2014/main" id="{52737AFA-0133-61F5-E797-B64637F114DB}"/>
              </a:ext>
            </a:extLst>
          </p:cNvPr>
          <p:cNvSpPr>
            <a:spLocks noChangeArrowheads="1"/>
          </p:cNvSpPr>
          <p:nvPr/>
        </p:nvSpPr>
        <p:spPr bwMode="auto">
          <a:xfrm>
            <a:off x="1486269" y="1043134"/>
            <a:ext cx="88392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altLang="en-US" sz="2800" dirty="0">
                <a:latin typeface="Times New Roman" panose="02020603050405020304" pitchFamily="18" charset="0"/>
                <a:cs typeface="Times New Roman" panose="02020603050405020304" pitchFamily="18" charset="0"/>
              </a:rPr>
              <a:t>A section of text in any language is a sequence of symbols used to represent an idea in that language. For example, the English language uses 26 symbols (A, B, C,…, Z) to represent uppercase letters, 26 symbols (a, b, c, …, z) to represent lowercase letters, nine symbols (0, 1, 2, …, 9) to represent numeric characters and symbols (., ?, :, ; , …, !) to represent punctuation. Other symbols such as blank, newline, and tab are used for text alignment and readability.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374" name="Rectangle 6">
            <a:extLst>
              <a:ext uri="{FF2B5EF4-FFF2-40B4-BE49-F238E27FC236}">
                <a16:creationId xmlns:a16="http://schemas.microsoft.com/office/drawing/2014/main" id="{C4C4F8A9-1D1B-A467-00D5-9A6B333AB842}"/>
              </a:ext>
            </a:extLst>
          </p:cNvPr>
          <p:cNvSpPr>
            <a:spLocks noChangeArrowheads="1"/>
          </p:cNvSpPr>
          <p:nvPr/>
        </p:nvSpPr>
        <p:spPr bwMode="auto">
          <a:xfrm>
            <a:off x="1720788" y="439317"/>
            <a:ext cx="8229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altLang="en-US" sz="2800" dirty="0">
                <a:latin typeface="Times New Roman" panose="02020603050405020304" pitchFamily="18" charset="0"/>
                <a:cs typeface="Times New Roman" panose="02020603050405020304" pitchFamily="18" charset="0"/>
              </a:rPr>
              <a:t>We can represent each symbol with a bit pattern. In other words, text such as “CATS”, which is made up from four symbols, can be represented as four n-bit patterns, each pattern defining a single symbol (Figure 3.14).</a:t>
            </a:r>
          </a:p>
        </p:txBody>
      </p:sp>
      <p:pic>
        <p:nvPicPr>
          <p:cNvPr id="3" name="Picture 2">
            <a:extLst>
              <a:ext uri="{FF2B5EF4-FFF2-40B4-BE49-F238E27FC236}">
                <a16:creationId xmlns:a16="http://schemas.microsoft.com/office/drawing/2014/main" id="{E5B5206B-0D15-FD9C-27C6-708194552F7A}"/>
              </a:ext>
            </a:extLst>
          </p:cNvPr>
          <p:cNvPicPr>
            <a:picLocks noChangeAspect="1"/>
          </p:cNvPicPr>
          <p:nvPr/>
        </p:nvPicPr>
        <p:blipFill>
          <a:blip r:embed="rId3"/>
          <a:stretch>
            <a:fillRect/>
          </a:stretch>
        </p:blipFill>
        <p:spPr>
          <a:xfrm>
            <a:off x="1720787" y="2734957"/>
            <a:ext cx="8460000" cy="2246769"/>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39EC32-24F9-24EB-9B67-BDC448A1632A}"/>
              </a:ext>
            </a:extLst>
          </p:cNvPr>
          <p:cNvPicPr>
            <a:picLocks noChangeAspect="1"/>
          </p:cNvPicPr>
          <p:nvPr/>
        </p:nvPicPr>
        <p:blipFill>
          <a:blip r:embed="rId3"/>
          <a:stretch>
            <a:fillRect/>
          </a:stretch>
        </p:blipFill>
        <p:spPr>
          <a:xfrm>
            <a:off x="1944913" y="1669143"/>
            <a:ext cx="8897258" cy="3323771"/>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ext Box 3">
            <a:extLst>
              <a:ext uri="{FF2B5EF4-FFF2-40B4-BE49-F238E27FC236}">
                <a16:creationId xmlns:a16="http://schemas.microsoft.com/office/drawing/2014/main" id="{DB73B26D-5525-DF38-8CF2-E480F4661753}"/>
              </a:ext>
            </a:extLst>
          </p:cNvPr>
          <p:cNvSpPr txBox="1">
            <a:spLocks noChangeArrowheads="1"/>
          </p:cNvSpPr>
          <p:nvPr/>
        </p:nvSpPr>
        <p:spPr bwMode="auto">
          <a:xfrm>
            <a:off x="1451428" y="174290"/>
            <a:ext cx="67056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4400" b="0" i="0" baseline="0" dirty="0">
                <a:solidFill>
                  <a:schemeClr val="accent6"/>
                </a:solidFill>
                <a:latin typeface="+mj-lt"/>
              </a:rPr>
              <a:t>Codes</a:t>
            </a:r>
          </a:p>
          <a:p>
            <a:endParaRPr lang="en-US" altLang="en-US" sz="4400" i="0" baseline="0" dirty="0">
              <a:solidFill>
                <a:schemeClr val="accent6"/>
              </a:solidFill>
              <a:latin typeface="+mj-lt"/>
            </a:endParaRPr>
          </a:p>
        </p:txBody>
      </p:sp>
      <p:sp>
        <p:nvSpPr>
          <p:cNvPr id="1342470" name="Rectangle 6">
            <a:extLst>
              <a:ext uri="{FF2B5EF4-FFF2-40B4-BE49-F238E27FC236}">
                <a16:creationId xmlns:a16="http://schemas.microsoft.com/office/drawing/2014/main" id="{2A413EC8-5656-083D-A4E6-69DA77401A12}"/>
              </a:ext>
            </a:extLst>
          </p:cNvPr>
          <p:cNvSpPr>
            <a:spLocks noChangeArrowheads="1"/>
          </p:cNvSpPr>
          <p:nvPr/>
        </p:nvSpPr>
        <p:spPr bwMode="auto">
          <a:xfrm>
            <a:off x="1516602" y="1092274"/>
            <a:ext cx="8229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just" eaLnBrk="1" hangingPunct="1">
              <a:spcAft>
                <a:spcPct val="100000"/>
              </a:spcAft>
              <a:buClr>
                <a:schemeClr val="accent6"/>
              </a:buClr>
              <a:buFont typeface="Wingdings" panose="05000000000000000000" pitchFamily="2" charset="2"/>
              <a:buChar char="q"/>
              <a:defRPr/>
            </a:pPr>
            <a:r>
              <a:rPr lang="en-US" altLang="en-US" sz="2400" dirty="0">
                <a:effectLst>
                  <a:outerShdw blurRad="38100" dist="38100" dir="2700000" algn="tl">
                    <a:srgbClr val="C0C0C0"/>
                  </a:outerShdw>
                </a:effectLst>
              </a:rPr>
              <a:t> </a:t>
            </a:r>
            <a:r>
              <a:rPr lang="en-US" altLang="en-US" sz="2800" dirty="0">
                <a:solidFill>
                  <a:schemeClr val="folHlink"/>
                </a:solidFill>
              </a:rPr>
              <a:t>ASCII</a:t>
            </a:r>
          </a:p>
          <a:p>
            <a:pPr marL="342900" indent="-342900" algn="just" eaLnBrk="1" hangingPunct="1">
              <a:spcAft>
                <a:spcPct val="100000"/>
              </a:spcAft>
              <a:buClr>
                <a:schemeClr val="accent6"/>
              </a:buClr>
              <a:buFont typeface="Wingdings" panose="05000000000000000000" pitchFamily="2" charset="2"/>
              <a:buChar char="q"/>
              <a:defRPr/>
            </a:pPr>
            <a:r>
              <a:rPr lang="en-US" altLang="en-US" sz="2400" dirty="0">
                <a:effectLst>
                  <a:outerShdw blurRad="38100" dist="38100" dir="2700000" algn="tl">
                    <a:srgbClr val="C0C0C0"/>
                  </a:outerShdw>
                </a:effectLst>
              </a:rPr>
              <a:t> </a:t>
            </a:r>
            <a:r>
              <a:rPr lang="en-US" altLang="en-US" sz="2800" dirty="0">
                <a:solidFill>
                  <a:schemeClr val="folHlink"/>
                </a:solidFill>
              </a:rPr>
              <a:t>Unicode</a:t>
            </a:r>
          </a:p>
          <a:p>
            <a:pPr marL="342900" indent="-342900" algn="just" eaLnBrk="1" hangingPunct="1">
              <a:spcAft>
                <a:spcPct val="100000"/>
              </a:spcAft>
              <a:buClr>
                <a:schemeClr val="accent6"/>
              </a:buClr>
              <a:buFont typeface="Wingdings" panose="05000000000000000000" pitchFamily="2" charset="2"/>
              <a:buChar char="q"/>
              <a:defRPr/>
            </a:pPr>
            <a:r>
              <a:rPr lang="en-US" altLang="en-US" sz="2400" dirty="0">
                <a:effectLst>
                  <a:outerShdw blurRad="38100" dist="38100" dir="2700000" algn="tl">
                    <a:srgbClr val="C0C0C0"/>
                  </a:outerShdw>
                </a:effectLst>
              </a:rPr>
              <a:t> </a:t>
            </a:r>
            <a:r>
              <a:rPr lang="en-US" altLang="en-US" sz="2800" dirty="0">
                <a:solidFill>
                  <a:schemeClr val="folHlink"/>
                </a:solidFill>
              </a:rPr>
              <a:t>Other Codes</a:t>
            </a:r>
          </a:p>
        </p:txBody>
      </p:sp>
      <p:sp>
        <p:nvSpPr>
          <p:cNvPr id="2" name="TextBox 1">
            <a:extLst>
              <a:ext uri="{FF2B5EF4-FFF2-40B4-BE49-F238E27FC236}">
                <a16:creationId xmlns:a16="http://schemas.microsoft.com/office/drawing/2014/main" id="{F30C7C96-3740-C021-E172-0CEF2F7908CF}"/>
              </a:ext>
            </a:extLst>
          </p:cNvPr>
          <p:cNvSpPr txBox="1"/>
          <p:nvPr/>
        </p:nvSpPr>
        <p:spPr>
          <a:xfrm>
            <a:off x="1676400" y="3874065"/>
            <a:ext cx="4753429" cy="523220"/>
          </a:xfrm>
          <a:prstGeom prst="rect">
            <a:avLst/>
          </a:prstGeom>
          <a:noFill/>
        </p:spPr>
        <p:txBody>
          <a:bodyPr wrap="square" rtlCol="0">
            <a:spAutoFit/>
          </a:bodyPr>
          <a:lstStyle/>
          <a:p>
            <a:r>
              <a:rPr lang="en-US" sz="2800" b="1" dirty="0">
                <a:solidFill>
                  <a:schemeClr val="accent6"/>
                </a:solidFill>
                <a:latin typeface="Times New Roman" panose="02020603050405020304" pitchFamily="18" charset="0"/>
                <a:cs typeface="Times New Roman" panose="02020603050405020304" pitchFamily="18" charset="0"/>
              </a:rPr>
              <a:t>SEE APPENDIX A </a:t>
            </a:r>
            <a:endParaRPr lang="en-ZA" sz="2800" b="1" dirty="0">
              <a:solidFill>
                <a:schemeClr val="accent6"/>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3683" name="Text Box 3">
            <a:extLst>
              <a:ext uri="{FF2B5EF4-FFF2-40B4-BE49-F238E27FC236}">
                <a16:creationId xmlns:a16="http://schemas.microsoft.com/office/drawing/2014/main" id="{16D70942-CDEE-7DCF-058D-0B54F4820129}"/>
              </a:ext>
            </a:extLst>
          </p:cNvPr>
          <p:cNvSpPr txBox="1">
            <a:spLocks noChangeArrowheads="1"/>
          </p:cNvSpPr>
          <p:nvPr/>
        </p:nvSpPr>
        <p:spPr bwMode="auto">
          <a:xfrm>
            <a:off x="1600200" y="178417"/>
            <a:ext cx="38600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4400" dirty="0">
                <a:solidFill>
                  <a:schemeClr val="accent6"/>
                </a:solidFill>
                <a:latin typeface="Calibri Light" panose="020F0302020204030204" pitchFamily="34" charset="0"/>
                <a:cs typeface="Calibri Light" panose="020F0302020204030204" pitchFamily="34" charset="0"/>
              </a:rPr>
              <a:t>STORING AUDIO</a:t>
            </a:r>
          </a:p>
        </p:txBody>
      </p:sp>
      <p:sp>
        <p:nvSpPr>
          <p:cNvPr id="118787" name="Text Box 4">
            <a:extLst>
              <a:ext uri="{FF2B5EF4-FFF2-40B4-BE49-F238E27FC236}">
                <a16:creationId xmlns:a16="http://schemas.microsoft.com/office/drawing/2014/main" id="{4FF5BF55-5571-CE6D-A490-49495B58BD36}"/>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endParaRPr lang="en-US" altLang="en-US" sz="1800" i="0" baseline="0"/>
          </a:p>
        </p:txBody>
      </p:sp>
      <p:sp>
        <p:nvSpPr>
          <p:cNvPr id="1223686" name="Rectangle 6">
            <a:extLst>
              <a:ext uri="{FF2B5EF4-FFF2-40B4-BE49-F238E27FC236}">
                <a16:creationId xmlns:a16="http://schemas.microsoft.com/office/drawing/2014/main" id="{4B4E01B2-6341-F1F9-5A56-1E524F2FBED5}"/>
              </a:ext>
            </a:extLst>
          </p:cNvPr>
          <p:cNvSpPr>
            <a:spLocks noChangeArrowheads="1"/>
          </p:cNvSpPr>
          <p:nvPr/>
        </p:nvSpPr>
        <p:spPr bwMode="auto">
          <a:xfrm>
            <a:off x="1600200" y="1078050"/>
            <a:ext cx="88392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altLang="en-US" sz="2800" dirty="0">
                <a:solidFill>
                  <a:schemeClr val="folHlink"/>
                </a:solidFill>
                <a:latin typeface="Times New Roman" panose="02020603050405020304" pitchFamily="18" charset="0"/>
                <a:cs typeface="Times New Roman" panose="02020603050405020304" pitchFamily="18" charset="0"/>
              </a:rPr>
              <a:t>Audio</a:t>
            </a:r>
            <a:r>
              <a:rPr lang="en-US" altLang="en-US" sz="2800" dirty="0">
                <a:latin typeface="Times New Roman" panose="02020603050405020304" pitchFamily="18" charset="0"/>
                <a:cs typeface="Times New Roman" panose="02020603050405020304" pitchFamily="18" charset="0"/>
              </a:rPr>
              <a:t> is a representation of sound or music. Audio, by nature, is different than the numbers or text we have discussed so far. Text is composed of </a:t>
            </a:r>
            <a:r>
              <a:rPr lang="en-US" altLang="en-US" sz="2800" dirty="0">
                <a:solidFill>
                  <a:schemeClr val="folHlink"/>
                </a:solidFill>
                <a:latin typeface="Times New Roman" panose="02020603050405020304" pitchFamily="18" charset="0"/>
                <a:cs typeface="Times New Roman" panose="02020603050405020304" pitchFamily="18" charset="0"/>
              </a:rPr>
              <a:t>countable entities</a:t>
            </a:r>
            <a:r>
              <a:rPr lang="en-US" altLang="en-US" sz="2800" dirty="0">
                <a:latin typeface="Times New Roman" panose="02020603050405020304" pitchFamily="18" charset="0"/>
                <a:cs typeface="Times New Roman" panose="02020603050405020304" pitchFamily="18" charset="0"/>
              </a:rPr>
              <a:t> (characters): we can count the number of characters in text. Text is an example of </a:t>
            </a:r>
            <a:r>
              <a:rPr lang="en-US" altLang="en-US" sz="2800" dirty="0">
                <a:solidFill>
                  <a:schemeClr val="folHlink"/>
                </a:solidFill>
                <a:latin typeface="Times New Roman" panose="02020603050405020304" pitchFamily="18" charset="0"/>
                <a:cs typeface="Times New Roman" panose="02020603050405020304" pitchFamily="18" charset="0"/>
              </a:rPr>
              <a:t>digital data</a:t>
            </a:r>
            <a:r>
              <a:rPr lang="en-US" altLang="en-US" sz="2800" dirty="0">
                <a:latin typeface="Times New Roman" panose="02020603050405020304" pitchFamily="18" charset="0"/>
                <a:cs typeface="Times New Roman" panose="02020603050405020304" pitchFamily="18" charset="0"/>
              </a:rPr>
              <a:t>. In contrast, audio is not countable. Audio is an example of </a:t>
            </a:r>
            <a:r>
              <a:rPr lang="en-US" altLang="en-US" sz="2800" dirty="0">
                <a:solidFill>
                  <a:schemeClr val="folHlink"/>
                </a:solidFill>
                <a:latin typeface="Times New Roman" panose="02020603050405020304" pitchFamily="18" charset="0"/>
                <a:cs typeface="Times New Roman" panose="02020603050405020304" pitchFamily="18" charset="0"/>
              </a:rPr>
              <a:t>analog data</a:t>
            </a:r>
            <a:r>
              <a:rPr lang="en-US" altLang="en-US" sz="2800" dirty="0">
                <a:latin typeface="Times New Roman" panose="02020603050405020304" pitchFamily="18" charset="0"/>
                <a:cs typeface="Times New Roman" panose="02020603050405020304" pitchFamily="18" charset="0"/>
              </a:rPr>
              <a:t>. Even if we are able to measure all its values in a period of time, we cannot store these in the computer’s memory, as we would need infinite number of memory locations. Figure 3.15 shows the nature of an analog signal, such as audio, that varies with time.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FAD28E-F0DC-B2F9-37A6-5D35E5E35457}"/>
              </a:ext>
            </a:extLst>
          </p:cNvPr>
          <p:cNvPicPr>
            <a:picLocks noChangeAspect="1"/>
          </p:cNvPicPr>
          <p:nvPr/>
        </p:nvPicPr>
        <p:blipFill>
          <a:blip r:embed="rId3"/>
          <a:stretch>
            <a:fillRect/>
          </a:stretch>
        </p:blipFill>
        <p:spPr>
          <a:xfrm>
            <a:off x="2090057" y="1407887"/>
            <a:ext cx="8374743" cy="393337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a:extLst>
              <a:ext uri="{FF2B5EF4-FFF2-40B4-BE49-F238E27FC236}">
                <a16:creationId xmlns:a16="http://schemas.microsoft.com/office/drawing/2014/main" id="{4A817B04-19D6-1D49-6BAD-266F8CFEEB05}"/>
              </a:ext>
            </a:extLst>
          </p:cNvPr>
          <p:cNvSpPr txBox="1">
            <a:spLocks noChangeArrowheads="1"/>
          </p:cNvSpPr>
          <p:nvPr/>
        </p:nvSpPr>
        <p:spPr bwMode="auto">
          <a:xfrm>
            <a:off x="1524001" y="0"/>
            <a:ext cx="206498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4000" b="0" i="0" baseline="0" dirty="0">
                <a:solidFill>
                  <a:schemeClr val="accent6"/>
                </a:solidFill>
                <a:latin typeface="Calibri Light" panose="020F0302020204030204" pitchFamily="34" charset="0"/>
                <a:cs typeface="Calibri Light" panose="020F0302020204030204" pitchFamily="34" charset="0"/>
              </a:rPr>
              <a:t>Sampling</a:t>
            </a:r>
          </a:p>
        </p:txBody>
      </p:sp>
      <p:sp>
        <p:nvSpPr>
          <p:cNvPr id="122883" name="Rectangle 3">
            <a:extLst>
              <a:ext uri="{FF2B5EF4-FFF2-40B4-BE49-F238E27FC236}">
                <a16:creationId xmlns:a16="http://schemas.microsoft.com/office/drawing/2014/main" id="{4D497E15-6A1F-56B2-9468-7A949B674789}"/>
              </a:ext>
            </a:extLst>
          </p:cNvPr>
          <p:cNvSpPr>
            <a:spLocks noChangeArrowheads="1"/>
          </p:cNvSpPr>
          <p:nvPr/>
        </p:nvSpPr>
        <p:spPr bwMode="auto">
          <a:xfrm>
            <a:off x="1600200" y="609601"/>
            <a:ext cx="89154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b="0" i="0" baseline="0" dirty="0"/>
              <a:t>If we cannot record all the values of a an audio signal over an interval, we can record some of them. Sampling means that we select only a finite number of points on the analog signal, measure their values, and record them. </a:t>
            </a:r>
          </a:p>
        </p:txBody>
      </p:sp>
      <p:pic>
        <p:nvPicPr>
          <p:cNvPr id="3" name="Picture 2">
            <a:extLst>
              <a:ext uri="{FF2B5EF4-FFF2-40B4-BE49-F238E27FC236}">
                <a16:creationId xmlns:a16="http://schemas.microsoft.com/office/drawing/2014/main" id="{792639F6-0787-7165-B40C-AE1AE9DC4728}"/>
              </a:ext>
            </a:extLst>
          </p:cNvPr>
          <p:cNvPicPr>
            <a:picLocks noChangeAspect="1"/>
          </p:cNvPicPr>
          <p:nvPr/>
        </p:nvPicPr>
        <p:blipFill>
          <a:blip r:embed="rId3"/>
          <a:stretch>
            <a:fillRect/>
          </a:stretch>
        </p:blipFill>
        <p:spPr>
          <a:xfrm>
            <a:off x="1712686" y="2656114"/>
            <a:ext cx="8606971" cy="33382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C2CE9A-F5B8-59FD-B617-857FFAAA2C3A}"/>
              </a:ext>
            </a:extLst>
          </p:cNvPr>
          <p:cNvPicPr>
            <a:picLocks noChangeAspect="1"/>
          </p:cNvPicPr>
          <p:nvPr/>
        </p:nvPicPr>
        <p:blipFill>
          <a:blip r:embed="rId3"/>
          <a:stretch>
            <a:fillRect/>
          </a:stretch>
        </p:blipFill>
        <p:spPr>
          <a:xfrm>
            <a:off x="2017486" y="537029"/>
            <a:ext cx="8563428" cy="5239657"/>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Text Box 2">
            <a:extLst>
              <a:ext uri="{FF2B5EF4-FFF2-40B4-BE49-F238E27FC236}">
                <a16:creationId xmlns:a16="http://schemas.microsoft.com/office/drawing/2014/main" id="{5270A1AD-A0C2-618D-A8D7-F87A250F85AB}"/>
              </a:ext>
            </a:extLst>
          </p:cNvPr>
          <p:cNvSpPr txBox="1">
            <a:spLocks noChangeArrowheads="1"/>
          </p:cNvSpPr>
          <p:nvPr/>
        </p:nvSpPr>
        <p:spPr bwMode="auto">
          <a:xfrm>
            <a:off x="1524000" y="284086"/>
            <a:ext cx="308969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4400" b="0" i="0" baseline="0" dirty="0">
                <a:solidFill>
                  <a:schemeClr val="accent6"/>
                </a:solidFill>
                <a:latin typeface="Calibri Light" panose="020F0302020204030204" pitchFamily="34" charset="0"/>
                <a:cs typeface="Calibri Light" panose="020F0302020204030204" pitchFamily="34" charset="0"/>
              </a:rPr>
              <a:t>Quantization</a:t>
            </a:r>
          </a:p>
        </p:txBody>
      </p:sp>
      <p:sp>
        <p:nvSpPr>
          <p:cNvPr id="124932" name="Rectangle 3">
            <a:extLst>
              <a:ext uri="{FF2B5EF4-FFF2-40B4-BE49-F238E27FC236}">
                <a16:creationId xmlns:a16="http://schemas.microsoft.com/office/drawing/2014/main" id="{C49F69B8-0685-F53C-27A6-4F1DCF41990E}"/>
              </a:ext>
            </a:extLst>
          </p:cNvPr>
          <p:cNvSpPr>
            <a:spLocks noChangeArrowheads="1"/>
          </p:cNvSpPr>
          <p:nvPr/>
        </p:nvSpPr>
        <p:spPr bwMode="auto">
          <a:xfrm>
            <a:off x="1524000" y="1186649"/>
            <a:ext cx="8915400" cy="3508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b="0" i="0" baseline="0" dirty="0"/>
              <a:t>The value measured for each sample is a real number. This means that we can store 40,000 real values for each one second sample. However, it is simpler to use an unsigned integer (a bit pattern) for each sample. Quantization refers to a process that rounds the value of a sample to the closest integer value. For example, if the real value is 17.2, it can be rounded down to 17: if the value is 17.7, it can be rounded up to 18.</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2">
            <a:extLst>
              <a:ext uri="{FF2B5EF4-FFF2-40B4-BE49-F238E27FC236}">
                <a16:creationId xmlns:a16="http://schemas.microsoft.com/office/drawing/2014/main" id="{39ECF9DF-7A58-1488-F413-A5D0ACD0F71B}"/>
              </a:ext>
            </a:extLst>
          </p:cNvPr>
          <p:cNvSpPr txBox="1">
            <a:spLocks noChangeArrowheads="1"/>
          </p:cNvSpPr>
          <p:nvPr/>
        </p:nvSpPr>
        <p:spPr bwMode="auto">
          <a:xfrm>
            <a:off x="1524001" y="103103"/>
            <a:ext cx="206800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4000" b="0" i="0" baseline="0" dirty="0">
                <a:solidFill>
                  <a:schemeClr val="accent6"/>
                </a:solidFill>
                <a:latin typeface="Calibri Light" panose="020F0302020204030204" pitchFamily="34" charset="0"/>
                <a:cs typeface="Calibri Light" panose="020F0302020204030204" pitchFamily="34" charset="0"/>
              </a:rPr>
              <a:t>Encoding</a:t>
            </a:r>
          </a:p>
        </p:txBody>
      </p:sp>
      <p:sp>
        <p:nvSpPr>
          <p:cNvPr id="126980" name="Rectangle 3">
            <a:extLst>
              <a:ext uri="{FF2B5EF4-FFF2-40B4-BE49-F238E27FC236}">
                <a16:creationId xmlns:a16="http://schemas.microsoft.com/office/drawing/2014/main" id="{894A9C28-964C-88DB-8768-206C814C45D2}"/>
              </a:ext>
            </a:extLst>
          </p:cNvPr>
          <p:cNvSpPr>
            <a:spLocks noChangeArrowheads="1"/>
          </p:cNvSpPr>
          <p:nvPr/>
        </p:nvSpPr>
        <p:spPr bwMode="auto">
          <a:xfrm>
            <a:off x="1524001" y="884808"/>
            <a:ext cx="8915400" cy="4362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b="0" i="0" baseline="0" dirty="0"/>
              <a:t>The quantized sample values need to be encoded as bit patterns. Some systems assign positive and negative values to samples, some just shift the curve to the positive part and assign only positive values. </a:t>
            </a:r>
          </a:p>
          <a:p>
            <a:pPr algn="just"/>
            <a:endParaRPr lang="en-US" altLang="en-US" b="0" i="0" baseline="0" dirty="0"/>
          </a:p>
          <a:p>
            <a:pPr algn="just"/>
            <a:r>
              <a:rPr lang="en-US" altLang="en-US" b="0" i="0" baseline="0" dirty="0"/>
              <a:t>If we call the </a:t>
            </a:r>
            <a:r>
              <a:rPr lang="en-US" altLang="en-US" i="0" baseline="0" dirty="0">
                <a:solidFill>
                  <a:schemeClr val="folHlink"/>
                </a:solidFill>
              </a:rPr>
              <a:t>bit depth</a:t>
            </a:r>
            <a:r>
              <a:rPr lang="en-US" altLang="en-US" b="0" i="0" baseline="0" dirty="0"/>
              <a:t> or number of bits per sample B, the number of samples per second, S, we need to store S × B bits for each second of audio. This product is sometimes refer to as </a:t>
            </a:r>
            <a:r>
              <a:rPr lang="en-US" altLang="en-US" i="0" baseline="0" dirty="0">
                <a:solidFill>
                  <a:schemeClr val="folHlink"/>
                </a:solidFill>
              </a:rPr>
              <a:t>bit rate</a:t>
            </a:r>
            <a:r>
              <a:rPr lang="en-US" altLang="en-US" b="0" i="0" baseline="0" dirty="0"/>
              <a:t>, R. For example, if we use 40,000 samples per second and 16 bits per each sample, the bit rate is </a:t>
            </a:r>
          </a:p>
        </p:txBody>
      </p:sp>
      <p:sp>
        <p:nvSpPr>
          <p:cNvPr id="126981" name="Rectangle 5">
            <a:extLst>
              <a:ext uri="{FF2B5EF4-FFF2-40B4-BE49-F238E27FC236}">
                <a16:creationId xmlns:a16="http://schemas.microsoft.com/office/drawing/2014/main" id="{B41909EE-1408-2D26-2872-E134F1CD4663}"/>
              </a:ext>
            </a:extLst>
          </p:cNvPr>
          <p:cNvSpPr>
            <a:spLocks noChangeArrowheads="1"/>
          </p:cNvSpPr>
          <p:nvPr/>
        </p:nvSpPr>
        <p:spPr bwMode="auto">
          <a:xfrm>
            <a:off x="2667001" y="5394896"/>
            <a:ext cx="6629400"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i="0" baseline="0" dirty="0">
                <a:solidFill>
                  <a:schemeClr val="accent6"/>
                </a:solidFill>
              </a:rPr>
              <a:t>R = 40,000 × 16 = 640,000 bits per second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1">
            <a:extLst>
              <a:ext uri="{FF2B5EF4-FFF2-40B4-BE49-F238E27FC236}">
                <a16:creationId xmlns:a16="http://schemas.microsoft.com/office/drawing/2014/main" id="{58BE68AF-121D-3A5D-AED1-EBD3A038026E}"/>
              </a:ext>
            </a:extLst>
          </p:cNvPr>
          <p:cNvSpPr>
            <a:spLocks noGrp="1"/>
          </p:cNvSpPr>
          <p:nvPr>
            <p:ph type="sldNum" sz="quarter" idx="4294967295"/>
          </p:nvPr>
        </p:nvSpPr>
        <p:spPr>
          <a:xfrm>
            <a:off x="838200" y="6356350"/>
            <a:ext cx="2743200" cy="365125"/>
          </a:xfrm>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1200" i="0" baseline="0">
                <a:latin typeface="Arial" panose="020B0604020202020204" pitchFamily="34" charset="0"/>
              </a:rPr>
              <a:t>3.</a:t>
            </a:r>
            <a:fld id="{C9A0A4C9-DE5D-49D1-9C1E-EFAA01DC8DD8}" type="slidenum">
              <a:rPr lang="en-US" altLang="en-US" sz="1200" i="0" baseline="0">
                <a:latin typeface="Arial" panose="020B0604020202020204" pitchFamily="34" charset="0"/>
              </a:rPr>
              <a:pPr/>
              <a:t>62</a:t>
            </a:fld>
            <a:endParaRPr lang="en-US" altLang="en-US" sz="1200" i="0" baseline="0">
              <a:latin typeface="Arial" panose="020B0604020202020204" pitchFamily="34" charset="0"/>
            </a:endParaRPr>
          </a:p>
        </p:txBody>
      </p:sp>
      <p:sp>
        <p:nvSpPr>
          <p:cNvPr id="129027" name="Text Box 2">
            <a:extLst>
              <a:ext uri="{FF2B5EF4-FFF2-40B4-BE49-F238E27FC236}">
                <a16:creationId xmlns:a16="http://schemas.microsoft.com/office/drawing/2014/main" id="{7A2888D7-BA0C-DF8E-F3FF-0AC969B493BF}"/>
              </a:ext>
            </a:extLst>
          </p:cNvPr>
          <p:cNvSpPr txBox="1">
            <a:spLocks noChangeArrowheads="1"/>
          </p:cNvSpPr>
          <p:nvPr/>
        </p:nvSpPr>
        <p:spPr bwMode="auto">
          <a:xfrm>
            <a:off x="1524001" y="310718"/>
            <a:ext cx="63108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4000" b="0" i="0" baseline="0" dirty="0">
                <a:solidFill>
                  <a:schemeClr val="accent6"/>
                </a:solidFill>
                <a:latin typeface="Calibri Light" panose="020F0302020204030204" pitchFamily="34" charset="0"/>
                <a:cs typeface="Calibri Light" panose="020F0302020204030204" pitchFamily="34" charset="0"/>
              </a:rPr>
              <a:t>Standards for sound encoding</a:t>
            </a:r>
          </a:p>
        </p:txBody>
      </p:sp>
      <p:sp>
        <p:nvSpPr>
          <p:cNvPr id="129028" name="Rectangle 3">
            <a:extLst>
              <a:ext uri="{FF2B5EF4-FFF2-40B4-BE49-F238E27FC236}">
                <a16:creationId xmlns:a16="http://schemas.microsoft.com/office/drawing/2014/main" id="{C7260253-BEBC-0F93-7C6C-EDC26E4253D0}"/>
              </a:ext>
            </a:extLst>
          </p:cNvPr>
          <p:cNvSpPr>
            <a:spLocks noChangeArrowheads="1"/>
          </p:cNvSpPr>
          <p:nvPr/>
        </p:nvSpPr>
        <p:spPr bwMode="auto">
          <a:xfrm>
            <a:off x="1524001" y="1097873"/>
            <a:ext cx="8915400" cy="39354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b="0" i="0" baseline="0" dirty="0"/>
              <a:t>Today the dominant standard for storing audio is </a:t>
            </a:r>
            <a:r>
              <a:rPr lang="en-US" altLang="en-US" i="0" baseline="0" dirty="0">
                <a:solidFill>
                  <a:schemeClr val="folHlink"/>
                </a:solidFill>
              </a:rPr>
              <a:t>MP3</a:t>
            </a:r>
            <a:r>
              <a:rPr lang="en-US" altLang="en-US" b="0" i="0" baseline="0" dirty="0"/>
              <a:t> (short for </a:t>
            </a:r>
            <a:r>
              <a:rPr lang="en-US" altLang="en-US" i="0" baseline="0" dirty="0">
                <a:solidFill>
                  <a:schemeClr val="folHlink"/>
                </a:solidFill>
              </a:rPr>
              <a:t>MPEG Layer 3</a:t>
            </a:r>
            <a:r>
              <a:rPr lang="en-US" altLang="en-US" b="0" i="0" baseline="0" dirty="0"/>
              <a:t>). This standard is a modification of the </a:t>
            </a:r>
            <a:r>
              <a:rPr lang="en-US" altLang="en-US" i="0" baseline="0" dirty="0">
                <a:solidFill>
                  <a:schemeClr val="folHlink"/>
                </a:solidFill>
              </a:rPr>
              <a:t>MPEG</a:t>
            </a:r>
            <a:r>
              <a:rPr lang="en-US" altLang="en-US" b="0" i="0" baseline="0" dirty="0"/>
              <a:t> (</a:t>
            </a:r>
            <a:r>
              <a:rPr lang="en-US" altLang="en-US" i="0" baseline="0" dirty="0">
                <a:solidFill>
                  <a:schemeClr val="folHlink"/>
                </a:solidFill>
              </a:rPr>
              <a:t>Motion Picture Experts Group</a:t>
            </a:r>
            <a:r>
              <a:rPr lang="en-US" altLang="en-US" b="0" i="0" baseline="0" dirty="0"/>
              <a:t>) compression method used for video. It uses 44100 samples per second and 16 bits per sample. The result is a signal with a bit rate of 705,600 bits per second, which is compressed using a compression method that discard information that cannot be detected by the human ear. This is called lossy compression, as opposed to lossless compression: </a:t>
            </a:r>
            <a:r>
              <a:rPr lang="en-US" altLang="en-US" i="0" baseline="0" dirty="0">
                <a:solidFill>
                  <a:schemeClr val="folHlink"/>
                </a:solidFill>
              </a:rPr>
              <a:t>see Chapter 16</a:t>
            </a:r>
            <a:r>
              <a:rPr lang="en-US" altLang="en-US" b="0" i="0" baseline="0" dirty="0"/>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5731" name="Text Box 3">
            <a:extLst>
              <a:ext uri="{FF2B5EF4-FFF2-40B4-BE49-F238E27FC236}">
                <a16:creationId xmlns:a16="http://schemas.microsoft.com/office/drawing/2014/main" id="{314AFF11-FDD8-F8F5-5734-52AD0241DBBD}"/>
              </a:ext>
            </a:extLst>
          </p:cNvPr>
          <p:cNvSpPr txBox="1">
            <a:spLocks noChangeArrowheads="1"/>
          </p:cNvSpPr>
          <p:nvPr/>
        </p:nvSpPr>
        <p:spPr bwMode="auto">
          <a:xfrm>
            <a:off x="1524000" y="1"/>
            <a:ext cx="415017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4400" dirty="0">
                <a:solidFill>
                  <a:schemeClr val="accent6"/>
                </a:solidFill>
                <a:latin typeface="Calibri Light" panose="020F0302020204030204" pitchFamily="34" charset="0"/>
                <a:cs typeface="Calibri Light" panose="020F0302020204030204" pitchFamily="34" charset="0"/>
              </a:rPr>
              <a:t>STORING IMAGES</a:t>
            </a:r>
          </a:p>
        </p:txBody>
      </p:sp>
      <p:sp>
        <p:nvSpPr>
          <p:cNvPr id="131076" name="Text Box 4">
            <a:extLst>
              <a:ext uri="{FF2B5EF4-FFF2-40B4-BE49-F238E27FC236}">
                <a16:creationId xmlns:a16="http://schemas.microsoft.com/office/drawing/2014/main" id="{826EFE2A-4A2A-CE99-4137-2EAB3E7B8F8F}"/>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endParaRPr lang="en-US" altLang="en-US" sz="1800" i="0" baseline="0"/>
          </a:p>
        </p:txBody>
      </p:sp>
      <p:sp>
        <p:nvSpPr>
          <p:cNvPr id="1225733" name="Rectangle 5">
            <a:extLst>
              <a:ext uri="{FF2B5EF4-FFF2-40B4-BE49-F238E27FC236}">
                <a16:creationId xmlns:a16="http://schemas.microsoft.com/office/drawing/2014/main" id="{5D7F653A-3BC6-D6B1-EE4C-E472104F863C}"/>
              </a:ext>
            </a:extLst>
          </p:cNvPr>
          <p:cNvSpPr>
            <a:spLocks noChangeArrowheads="1"/>
          </p:cNvSpPr>
          <p:nvPr/>
        </p:nvSpPr>
        <p:spPr bwMode="auto">
          <a:xfrm>
            <a:off x="1600200" y="833041"/>
            <a:ext cx="88392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alt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Images are stored in computers using two different techniques: </a:t>
            </a:r>
            <a:r>
              <a:rPr lang="en-US" altLang="en-US" sz="2800" dirty="0">
                <a:solidFill>
                  <a:schemeClr val="folHlin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raster graphics</a:t>
            </a:r>
            <a:r>
              <a:rPr lang="en-US" alt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and </a:t>
            </a:r>
            <a:r>
              <a:rPr lang="en-US" altLang="en-US" sz="2800" dirty="0">
                <a:solidFill>
                  <a:schemeClr val="folHlin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vector graphics</a:t>
            </a:r>
            <a:r>
              <a:rPr lang="en-US" alt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a:p>
            <a:pPr algn="just" eaLnBrk="1" hangingPunct="1">
              <a:defRPr/>
            </a:pPr>
            <a:endParaRPr lang="en-US" altLang="en-US" dirty="0">
              <a:effectLst>
                <a:outerShdw blurRad="38100" dist="38100" dir="2700000" algn="tl">
                  <a:srgbClr val="C0C0C0"/>
                </a:outerShdw>
              </a:effectLst>
            </a:endParaRPr>
          </a:p>
        </p:txBody>
      </p:sp>
      <p:sp>
        <p:nvSpPr>
          <p:cNvPr id="131078" name="Text Box 6">
            <a:extLst>
              <a:ext uri="{FF2B5EF4-FFF2-40B4-BE49-F238E27FC236}">
                <a16:creationId xmlns:a16="http://schemas.microsoft.com/office/drawing/2014/main" id="{3D8B9CA6-1FC2-4D1F-D4F0-24A6BBD39FFB}"/>
              </a:ext>
            </a:extLst>
          </p:cNvPr>
          <p:cNvSpPr txBox="1">
            <a:spLocks noChangeArrowheads="1"/>
          </p:cNvSpPr>
          <p:nvPr/>
        </p:nvSpPr>
        <p:spPr bwMode="auto">
          <a:xfrm>
            <a:off x="1676400" y="2133600"/>
            <a:ext cx="29434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600" i="0" baseline="0" dirty="0">
                <a:solidFill>
                  <a:schemeClr val="accent6"/>
                </a:solidFill>
                <a:latin typeface="Calibri Light" panose="020F0302020204030204" pitchFamily="34" charset="0"/>
                <a:cs typeface="Calibri Light" panose="020F0302020204030204" pitchFamily="34" charset="0"/>
              </a:rPr>
              <a:t>Raster graphics</a:t>
            </a:r>
          </a:p>
        </p:txBody>
      </p:sp>
      <p:sp>
        <p:nvSpPr>
          <p:cNvPr id="131079" name="Rectangle 7">
            <a:extLst>
              <a:ext uri="{FF2B5EF4-FFF2-40B4-BE49-F238E27FC236}">
                <a16:creationId xmlns:a16="http://schemas.microsoft.com/office/drawing/2014/main" id="{C67C8183-9388-B0E1-48F9-7723AE2B8B53}"/>
              </a:ext>
            </a:extLst>
          </p:cNvPr>
          <p:cNvSpPr>
            <a:spLocks noChangeArrowheads="1"/>
          </p:cNvSpPr>
          <p:nvPr/>
        </p:nvSpPr>
        <p:spPr bwMode="auto">
          <a:xfrm>
            <a:off x="1752600" y="2667001"/>
            <a:ext cx="8686800" cy="3508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i="0" baseline="0">
                <a:solidFill>
                  <a:schemeClr val="folHlink"/>
                </a:solidFill>
              </a:rPr>
              <a:t>Raster graphics</a:t>
            </a:r>
            <a:r>
              <a:rPr lang="en-US" altLang="en-US" b="0" i="0" baseline="0"/>
              <a:t> (or </a:t>
            </a:r>
            <a:r>
              <a:rPr lang="en-US" altLang="en-US" i="0" baseline="0">
                <a:solidFill>
                  <a:schemeClr val="folHlink"/>
                </a:solidFill>
              </a:rPr>
              <a:t>bitmap graphics</a:t>
            </a:r>
            <a:r>
              <a:rPr lang="en-US" altLang="en-US" b="0" i="0" baseline="0"/>
              <a:t>) is used when we need to store an analog image such as a photograph. A photograph consists of analog data, similarly to audio information: the difference is that the intensity (color) of data varies in space instead of in time. This means that data must be sampled. However, sampling in this case is normally called </a:t>
            </a:r>
            <a:r>
              <a:rPr lang="en-US" altLang="en-US" i="0" baseline="0">
                <a:solidFill>
                  <a:schemeClr val="folHlink"/>
                </a:solidFill>
              </a:rPr>
              <a:t>scanning</a:t>
            </a:r>
            <a:r>
              <a:rPr lang="en-US" altLang="en-US" b="0" i="0" baseline="0"/>
              <a:t>. The samples are called </a:t>
            </a:r>
            <a:r>
              <a:rPr lang="en-US" altLang="en-US" i="0" baseline="0">
                <a:solidFill>
                  <a:schemeClr val="folHlink"/>
                </a:solidFill>
              </a:rPr>
              <a:t>pixels</a:t>
            </a:r>
            <a:r>
              <a:rPr lang="en-US" altLang="en-US" b="0" i="0" baseline="0"/>
              <a:t> (picture elements).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ext Box 2">
            <a:extLst>
              <a:ext uri="{FF2B5EF4-FFF2-40B4-BE49-F238E27FC236}">
                <a16:creationId xmlns:a16="http://schemas.microsoft.com/office/drawing/2014/main" id="{41296268-5639-428D-A21F-643EE96EF7EB}"/>
              </a:ext>
            </a:extLst>
          </p:cNvPr>
          <p:cNvSpPr txBox="1">
            <a:spLocks noChangeArrowheads="1"/>
          </p:cNvSpPr>
          <p:nvPr/>
        </p:nvSpPr>
        <p:spPr bwMode="auto">
          <a:xfrm>
            <a:off x="1600200" y="166123"/>
            <a:ext cx="19303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200" b="0" i="0" baseline="0" dirty="0">
                <a:solidFill>
                  <a:schemeClr val="accent6"/>
                </a:solidFill>
                <a:latin typeface="Calibri Light" panose="020F0302020204030204" pitchFamily="34" charset="0"/>
                <a:cs typeface="Calibri Light" panose="020F0302020204030204" pitchFamily="34" charset="0"/>
              </a:rPr>
              <a:t>Resolution</a:t>
            </a:r>
          </a:p>
        </p:txBody>
      </p:sp>
      <p:sp>
        <p:nvSpPr>
          <p:cNvPr id="133124" name="Rectangle 3">
            <a:extLst>
              <a:ext uri="{FF2B5EF4-FFF2-40B4-BE49-F238E27FC236}">
                <a16:creationId xmlns:a16="http://schemas.microsoft.com/office/drawing/2014/main" id="{B3906990-D473-A1AA-E3B2-DDE264FF865B}"/>
              </a:ext>
            </a:extLst>
          </p:cNvPr>
          <p:cNvSpPr>
            <a:spLocks noChangeArrowheads="1"/>
          </p:cNvSpPr>
          <p:nvPr/>
        </p:nvSpPr>
        <p:spPr bwMode="auto">
          <a:xfrm>
            <a:off x="1600200" y="750898"/>
            <a:ext cx="8915400" cy="19389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sz="2400" b="0" i="0" baseline="0" dirty="0"/>
              <a:t>Just like audio sampling, in image scanning we need to decide how many pixels we need to record for each square or linear inch. The scanning rate in image processing is called </a:t>
            </a:r>
            <a:r>
              <a:rPr lang="en-US" altLang="en-US" sz="2400" i="0" baseline="0" dirty="0">
                <a:solidFill>
                  <a:schemeClr val="folHlink"/>
                </a:solidFill>
              </a:rPr>
              <a:t>resolution</a:t>
            </a:r>
            <a:r>
              <a:rPr lang="en-US" altLang="en-US" sz="2400" b="0" i="0" baseline="0" dirty="0"/>
              <a:t>. If the resolution is sufficiently high, the human eye cannot recognize the discontinuity in reproduced images.</a:t>
            </a:r>
          </a:p>
        </p:txBody>
      </p:sp>
      <p:sp>
        <p:nvSpPr>
          <p:cNvPr id="133125" name="Text Box 4">
            <a:extLst>
              <a:ext uri="{FF2B5EF4-FFF2-40B4-BE49-F238E27FC236}">
                <a16:creationId xmlns:a16="http://schemas.microsoft.com/office/drawing/2014/main" id="{3EBCF706-BAA9-F5EF-D18C-09F54E763F05}"/>
              </a:ext>
            </a:extLst>
          </p:cNvPr>
          <p:cNvSpPr txBox="1">
            <a:spLocks noChangeArrowheads="1"/>
          </p:cNvSpPr>
          <p:nvPr/>
        </p:nvSpPr>
        <p:spPr bwMode="auto">
          <a:xfrm>
            <a:off x="1600200" y="3019426"/>
            <a:ext cx="21351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200" b="0" i="0" baseline="0" dirty="0">
                <a:solidFill>
                  <a:schemeClr val="accent6"/>
                </a:solidFill>
                <a:latin typeface="Calibri Light" panose="020F0302020204030204" pitchFamily="34" charset="0"/>
                <a:cs typeface="Calibri Light" panose="020F0302020204030204" pitchFamily="34" charset="0"/>
              </a:rPr>
              <a:t>Color depth</a:t>
            </a:r>
          </a:p>
        </p:txBody>
      </p:sp>
      <p:sp>
        <p:nvSpPr>
          <p:cNvPr id="133126" name="Rectangle 5">
            <a:extLst>
              <a:ext uri="{FF2B5EF4-FFF2-40B4-BE49-F238E27FC236}">
                <a16:creationId xmlns:a16="http://schemas.microsoft.com/office/drawing/2014/main" id="{68E4592A-5099-A2B6-0B6E-CD55370E0EE8}"/>
              </a:ext>
            </a:extLst>
          </p:cNvPr>
          <p:cNvSpPr>
            <a:spLocks noChangeArrowheads="1"/>
          </p:cNvSpPr>
          <p:nvPr/>
        </p:nvSpPr>
        <p:spPr bwMode="auto">
          <a:xfrm>
            <a:off x="1600200" y="3597543"/>
            <a:ext cx="8915400" cy="23083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sz="2400" b="0" i="0" baseline="0" dirty="0"/>
              <a:t>The number of bits used to represent a pixel, its </a:t>
            </a:r>
            <a:r>
              <a:rPr lang="en-US" altLang="en-US" sz="2400" i="0" baseline="0" dirty="0">
                <a:solidFill>
                  <a:schemeClr val="folHlink"/>
                </a:solidFill>
              </a:rPr>
              <a:t>color depth</a:t>
            </a:r>
            <a:r>
              <a:rPr lang="en-US" altLang="en-US" sz="2400" b="0" i="0" baseline="0" dirty="0"/>
              <a:t>, depends on how the pixel’s color is handled by different encoding techniques. The perception of color is how our eyes respond to a beam of light. Our eyes have different types of photoreceptor cells: some respond to the three primary colors red, green, and blue (often called </a:t>
            </a:r>
            <a:r>
              <a:rPr lang="en-US" altLang="en-US" sz="2400" i="0" baseline="0" dirty="0">
                <a:solidFill>
                  <a:schemeClr val="folHlink"/>
                </a:solidFill>
              </a:rPr>
              <a:t>RGB</a:t>
            </a:r>
            <a:r>
              <a:rPr lang="en-US" altLang="en-US" sz="2400" b="0" i="0" baseline="0" dirty="0"/>
              <a:t>), while others merely respond to the intensity of light.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Text Box 2">
            <a:extLst>
              <a:ext uri="{FF2B5EF4-FFF2-40B4-BE49-F238E27FC236}">
                <a16:creationId xmlns:a16="http://schemas.microsoft.com/office/drawing/2014/main" id="{8AD17A75-D1F2-C422-B10B-1EBCC6032821}"/>
              </a:ext>
            </a:extLst>
          </p:cNvPr>
          <p:cNvSpPr txBox="1">
            <a:spLocks noChangeArrowheads="1"/>
          </p:cNvSpPr>
          <p:nvPr/>
        </p:nvSpPr>
        <p:spPr bwMode="auto">
          <a:xfrm>
            <a:off x="1524000" y="98425"/>
            <a:ext cx="23088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4000" i="0" baseline="0" dirty="0">
                <a:solidFill>
                  <a:schemeClr val="accent6"/>
                </a:solidFill>
                <a:latin typeface="Calibri Light" panose="020F0302020204030204" pitchFamily="34" charset="0"/>
                <a:cs typeface="Calibri Light" panose="020F0302020204030204" pitchFamily="34" charset="0"/>
              </a:rPr>
              <a:t>True-Color</a:t>
            </a:r>
          </a:p>
        </p:txBody>
      </p:sp>
      <p:sp>
        <p:nvSpPr>
          <p:cNvPr id="135172" name="Rectangle 3">
            <a:extLst>
              <a:ext uri="{FF2B5EF4-FFF2-40B4-BE49-F238E27FC236}">
                <a16:creationId xmlns:a16="http://schemas.microsoft.com/office/drawing/2014/main" id="{86AC3E94-8A3B-FAC3-1D3D-390738C393E3}"/>
              </a:ext>
            </a:extLst>
          </p:cNvPr>
          <p:cNvSpPr>
            <a:spLocks noChangeArrowheads="1"/>
          </p:cNvSpPr>
          <p:nvPr/>
        </p:nvSpPr>
        <p:spPr bwMode="auto">
          <a:xfrm>
            <a:off x="1638300" y="1009095"/>
            <a:ext cx="8915400" cy="83099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sz="2400" b="0" i="0" baseline="0" dirty="0"/>
              <a:t>One of the techniques used to encode a pixel is called True-Color, which uses </a:t>
            </a:r>
            <a:r>
              <a:rPr lang="en-US" altLang="en-US" sz="2400" i="0" baseline="0" dirty="0">
                <a:solidFill>
                  <a:schemeClr val="folHlink"/>
                </a:solidFill>
              </a:rPr>
              <a:t>24</a:t>
            </a:r>
            <a:r>
              <a:rPr lang="en-US" altLang="en-US" sz="2400" b="0" i="0" baseline="0" dirty="0"/>
              <a:t> bits to encode a pixel.</a:t>
            </a:r>
          </a:p>
        </p:txBody>
      </p:sp>
      <p:pic>
        <p:nvPicPr>
          <p:cNvPr id="3" name="Picture 2">
            <a:extLst>
              <a:ext uri="{FF2B5EF4-FFF2-40B4-BE49-F238E27FC236}">
                <a16:creationId xmlns:a16="http://schemas.microsoft.com/office/drawing/2014/main" id="{E8E8EA90-936F-A500-4208-41A50220FF87}"/>
              </a:ext>
            </a:extLst>
          </p:cNvPr>
          <p:cNvPicPr>
            <a:picLocks noChangeAspect="1"/>
          </p:cNvPicPr>
          <p:nvPr/>
        </p:nvPicPr>
        <p:blipFill>
          <a:blip r:embed="rId3"/>
          <a:stretch>
            <a:fillRect/>
          </a:stretch>
        </p:blipFill>
        <p:spPr>
          <a:xfrm>
            <a:off x="1708485" y="2334126"/>
            <a:ext cx="6749716" cy="3296653"/>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a:extLst>
              <a:ext uri="{FF2B5EF4-FFF2-40B4-BE49-F238E27FC236}">
                <a16:creationId xmlns:a16="http://schemas.microsoft.com/office/drawing/2014/main" id="{79D358C1-81B8-CEF3-3514-ED923DED7C64}"/>
              </a:ext>
            </a:extLst>
          </p:cNvPr>
          <p:cNvSpPr txBox="1">
            <a:spLocks noChangeArrowheads="1"/>
          </p:cNvSpPr>
          <p:nvPr/>
        </p:nvSpPr>
        <p:spPr bwMode="auto">
          <a:xfrm>
            <a:off x="1524000" y="98425"/>
            <a:ext cx="29620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4000" b="0" i="0" baseline="0" dirty="0">
                <a:solidFill>
                  <a:schemeClr val="accent6"/>
                </a:solidFill>
                <a:latin typeface="Calibri Light" panose="020F0302020204030204" pitchFamily="34" charset="0"/>
                <a:cs typeface="Calibri Light" panose="020F0302020204030204" pitchFamily="34" charset="0"/>
              </a:rPr>
              <a:t>Indexed color</a:t>
            </a:r>
          </a:p>
        </p:txBody>
      </p:sp>
      <p:sp>
        <p:nvSpPr>
          <p:cNvPr id="137219" name="Rectangle 3">
            <a:extLst>
              <a:ext uri="{FF2B5EF4-FFF2-40B4-BE49-F238E27FC236}">
                <a16:creationId xmlns:a16="http://schemas.microsoft.com/office/drawing/2014/main" id="{CA24D223-5D19-DC4A-D243-0C4D4C6B21E4}"/>
              </a:ext>
            </a:extLst>
          </p:cNvPr>
          <p:cNvSpPr>
            <a:spLocks noChangeArrowheads="1"/>
          </p:cNvSpPr>
          <p:nvPr/>
        </p:nvSpPr>
        <p:spPr bwMode="auto">
          <a:xfrm>
            <a:off x="1600201" y="806311"/>
            <a:ext cx="8915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b="0" i="0" baseline="0" dirty="0"/>
              <a:t>The </a:t>
            </a:r>
            <a:r>
              <a:rPr lang="en-US" altLang="en-US" i="0" baseline="0" dirty="0">
                <a:solidFill>
                  <a:schemeClr val="folHlink"/>
                </a:solidFill>
              </a:rPr>
              <a:t>indexed color</a:t>
            </a:r>
            <a:r>
              <a:rPr lang="en-US" altLang="en-US" b="0" i="0" baseline="0" dirty="0"/>
              <a:t>—or </a:t>
            </a:r>
            <a:r>
              <a:rPr lang="en-US" altLang="en-US" i="0" baseline="0" dirty="0">
                <a:solidFill>
                  <a:schemeClr val="folHlink"/>
                </a:solidFill>
              </a:rPr>
              <a:t>palette color</a:t>
            </a:r>
            <a:r>
              <a:rPr lang="en-US" altLang="en-US" i="0" baseline="0" dirty="0"/>
              <a:t>—</a:t>
            </a:r>
            <a:r>
              <a:rPr lang="en-US" altLang="en-US" b="0" i="0" baseline="0" dirty="0"/>
              <a:t>scheme uses only a portion of these colors.</a:t>
            </a:r>
          </a:p>
        </p:txBody>
      </p:sp>
      <p:pic>
        <p:nvPicPr>
          <p:cNvPr id="3" name="Picture 2">
            <a:extLst>
              <a:ext uri="{FF2B5EF4-FFF2-40B4-BE49-F238E27FC236}">
                <a16:creationId xmlns:a16="http://schemas.microsoft.com/office/drawing/2014/main" id="{E829DE89-48FC-84CE-AB61-F3E0152AB702}"/>
              </a:ext>
            </a:extLst>
          </p:cNvPr>
          <p:cNvPicPr>
            <a:picLocks noChangeAspect="1"/>
          </p:cNvPicPr>
          <p:nvPr/>
        </p:nvPicPr>
        <p:blipFill>
          <a:blip r:embed="rId3"/>
          <a:stretch>
            <a:fillRect/>
          </a:stretch>
        </p:blipFill>
        <p:spPr>
          <a:xfrm>
            <a:off x="1600201" y="2262023"/>
            <a:ext cx="8196942" cy="3543691"/>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a:extLst>
              <a:ext uri="{FF2B5EF4-FFF2-40B4-BE49-F238E27FC236}">
                <a16:creationId xmlns:a16="http://schemas.microsoft.com/office/drawing/2014/main" id="{DEEE462B-BB52-B1EA-2993-4AAA6006CE9E}"/>
              </a:ext>
            </a:extLst>
          </p:cNvPr>
          <p:cNvSpPr>
            <a:spLocks noChangeArrowheads="1"/>
          </p:cNvSpPr>
          <p:nvPr/>
        </p:nvSpPr>
        <p:spPr bwMode="auto">
          <a:xfrm>
            <a:off x="1458157" y="725749"/>
            <a:ext cx="89154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b="0" i="0" baseline="0" dirty="0"/>
              <a:t>For example, a high-quality digital camera uses almost three million pixels for a 3 × 5 inch photo. The following shows the number of bits that need to be stored using each scheme:</a:t>
            </a:r>
          </a:p>
        </p:txBody>
      </p:sp>
      <p:pic>
        <p:nvPicPr>
          <p:cNvPr id="3" name="Picture 2">
            <a:extLst>
              <a:ext uri="{FF2B5EF4-FFF2-40B4-BE49-F238E27FC236}">
                <a16:creationId xmlns:a16="http://schemas.microsoft.com/office/drawing/2014/main" id="{83A4E7D8-AC17-58CC-23FC-76B0C0CC065E}"/>
              </a:ext>
            </a:extLst>
          </p:cNvPr>
          <p:cNvPicPr>
            <a:picLocks noChangeAspect="1"/>
          </p:cNvPicPr>
          <p:nvPr/>
        </p:nvPicPr>
        <p:blipFill>
          <a:blip r:embed="rId3"/>
          <a:stretch>
            <a:fillRect/>
          </a:stretch>
        </p:blipFill>
        <p:spPr>
          <a:xfrm>
            <a:off x="2058633" y="2636288"/>
            <a:ext cx="7586133" cy="1078742"/>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1">
            <a:extLst>
              <a:ext uri="{FF2B5EF4-FFF2-40B4-BE49-F238E27FC236}">
                <a16:creationId xmlns:a16="http://schemas.microsoft.com/office/drawing/2014/main" id="{BCB05D6D-B773-EE0E-5BB3-3F598F2B605D}"/>
              </a:ext>
            </a:extLst>
          </p:cNvPr>
          <p:cNvSpPr>
            <a:spLocks noGrp="1"/>
          </p:cNvSpPr>
          <p:nvPr>
            <p:ph type="sldNum" sz="quarter" idx="4294967295"/>
          </p:nvPr>
        </p:nvSpPr>
        <p:spPr>
          <a:xfrm>
            <a:off x="838200" y="6356350"/>
            <a:ext cx="2743200" cy="365125"/>
          </a:xfrm>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1200" i="0" baseline="0">
                <a:latin typeface="Arial" panose="020B0604020202020204" pitchFamily="34" charset="0"/>
              </a:rPr>
              <a:t>3.</a:t>
            </a:r>
            <a:fld id="{8B10635B-8CF5-4777-B047-006E6166FA80}" type="slidenum">
              <a:rPr lang="en-US" altLang="en-US" sz="1200" i="0" baseline="0">
                <a:latin typeface="Arial" panose="020B0604020202020204" pitchFamily="34" charset="0"/>
              </a:rPr>
              <a:pPr/>
              <a:t>68</a:t>
            </a:fld>
            <a:endParaRPr lang="en-US" altLang="en-US" sz="1200" i="0" baseline="0">
              <a:latin typeface="Arial" panose="020B0604020202020204" pitchFamily="34" charset="0"/>
            </a:endParaRPr>
          </a:p>
        </p:txBody>
      </p:sp>
      <p:sp>
        <p:nvSpPr>
          <p:cNvPr id="141315" name="Text Box 2">
            <a:extLst>
              <a:ext uri="{FF2B5EF4-FFF2-40B4-BE49-F238E27FC236}">
                <a16:creationId xmlns:a16="http://schemas.microsoft.com/office/drawing/2014/main" id="{94378FE7-391C-6C48-7724-1C97F942244F}"/>
              </a:ext>
            </a:extLst>
          </p:cNvPr>
          <p:cNvSpPr txBox="1">
            <a:spLocks noChangeArrowheads="1"/>
          </p:cNvSpPr>
          <p:nvPr/>
        </p:nvSpPr>
        <p:spPr bwMode="auto">
          <a:xfrm>
            <a:off x="1524000" y="346230"/>
            <a:ext cx="8382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4400" b="0" i="0" baseline="0" dirty="0">
                <a:solidFill>
                  <a:schemeClr val="accent6"/>
                </a:solidFill>
                <a:latin typeface="Calibri Light" panose="020F0302020204030204" pitchFamily="34" charset="0"/>
                <a:cs typeface="Calibri Light" panose="020F0302020204030204" pitchFamily="34" charset="0"/>
              </a:rPr>
              <a:t>Standards for image encoding</a:t>
            </a:r>
          </a:p>
        </p:txBody>
      </p:sp>
      <p:sp>
        <p:nvSpPr>
          <p:cNvPr id="141316" name="Rectangle 3">
            <a:extLst>
              <a:ext uri="{FF2B5EF4-FFF2-40B4-BE49-F238E27FC236}">
                <a16:creationId xmlns:a16="http://schemas.microsoft.com/office/drawing/2014/main" id="{ECE98D31-BA0A-263F-40B3-C072EA1686BF}"/>
              </a:ext>
            </a:extLst>
          </p:cNvPr>
          <p:cNvSpPr>
            <a:spLocks noChangeArrowheads="1"/>
          </p:cNvSpPr>
          <p:nvPr/>
        </p:nvSpPr>
        <p:spPr bwMode="auto">
          <a:xfrm>
            <a:off x="1524000" y="1335632"/>
            <a:ext cx="8915400" cy="2227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b="0" i="0" baseline="0" dirty="0"/>
              <a:t>Several de facto standards for image encoding are in use. </a:t>
            </a:r>
            <a:r>
              <a:rPr lang="en-US" altLang="en-US" i="0" baseline="0" dirty="0"/>
              <a:t>JPEG</a:t>
            </a:r>
            <a:r>
              <a:rPr lang="en-US" altLang="en-US" b="0" i="0" baseline="0" dirty="0"/>
              <a:t> (</a:t>
            </a:r>
            <a:r>
              <a:rPr lang="en-US" altLang="en-US" i="0" baseline="0" dirty="0"/>
              <a:t>Joint Photographic Experts Group</a:t>
            </a:r>
            <a:r>
              <a:rPr lang="en-US" altLang="en-US" b="0" i="0" baseline="0" dirty="0"/>
              <a:t>) uses the True-Color scheme, but compresses the image to reduce the number of bits (see Chapter 15). </a:t>
            </a:r>
            <a:r>
              <a:rPr lang="en-US" altLang="en-US" i="0" baseline="0" dirty="0"/>
              <a:t>GIF</a:t>
            </a:r>
            <a:r>
              <a:rPr lang="en-US" altLang="en-US" b="0" i="0" baseline="0" dirty="0"/>
              <a:t> (</a:t>
            </a:r>
            <a:r>
              <a:rPr lang="en-US" altLang="en-US" i="0" baseline="0" dirty="0"/>
              <a:t>Graphic Interchange Format</a:t>
            </a:r>
            <a:r>
              <a:rPr lang="en-US" altLang="en-US" b="0" i="0" baseline="0" dirty="0"/>
              <a:t>), on the other hand, uses the indexed color scheme.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Text Box 2">
            <a:extLst>
              <a:ext uri="{FF2B5EF4-FFF2-40B4-BE49-F238E27FC236}">
                <a16:creationId xmlns:a16="http://schemas.microsoft.com/office/drawing/2014/main" id="{0C966B03-EE47-5AC4-254D-8D79FE775973}"/>
              </a:ext>
            </a:extLst>
          </p:cNvPr>
          <p:cNvSpPr txBox="1">
            <a:spLocks noChangeArrowheads="1"/>
          </p:cNvSpPr>
          <p:nvPr/>
        </p:nvSpPr>
        <p:spPr bwMode="auto">
          <a:xfrm>
            <a:off x="1524001" y="0"/>
            <a:ext cx="334899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4000" b="0" i="0" baseline="0" dirty="0">
                <a:solidFill>
                  <a:schemeClr val="accent6"/>
                </a:solidFill>
                <a:latin typeface="Calibri Light" panose="020F0302020204030204" pitchFamily="34" charset="0"/>
                <a:cs typeface="Calibri Light" panose="020F0302020204030204" pitchFamily="34" charset="0"/>
              </a:rPr>
              <a:t>Vector graphics</a:t>
            </a:r>
          </a:p>
        </p:txBody>
      </p:sp>
      <p:sp>
        <p:nvSpPr>
          <p:cNvPr id="143364" name="Rectangle 3">
            <a:extLst>
              <a:ext uri="{FF2B5EF4-FFF2-40B4-BE49-F238E27FC236}">
                <a16:creationId xmlns:a16="http://schemas.microsoft.com/office/drawing/2014/main" id="{CB6674E9-5EB3-B5AD-358C-A840770F1D86}"/>
              </a:ext>
            </a:extLst>
          </p:cNvPr>
          <p:cNvSpPr>
            <a:spLocks noChangeArrowheads="1"/>
          </p:cNvSpPr>
          <p:nvPr/>
        </p:nvSpPr>
        <p:spPr bwMode="auto">
          <a:xfrm>
            <a:off x="1600200" y="609601"/>
            <a:ext cx="8915400" cy="5643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i="0" baseline="0" dirty="0">
                <a:solidFill>
                  <a:schemeClr val="folHlink"/>
                </a:solidFill>
              </a:rPr>
              <a:t>Raster graphics</a:t>
            </a:r>
            <a:r>
              <a:rPr lang="en-US" altLang="en-US" b="0" i="0" baseline="0" dirty="0"/>
              <a:t> has two disadvantages: the file size is big and rescaling is troublesome. To enlarge a raster graphics image means enlarging the pixels., so the image looks ragged when it is enlarged. The </a:t>
            </a:r>
            <a:r>
              <a:rPr lang="en-US" altLang="en-US" i="0" baseline="0" dirty="0">
                <a:solidFill>
                  <a:schemeClr val="folHlink"/>
                </a:solidFill>
              </a:rPr>
              <a:t>vector graphic</a:t>
            </a:r>
            <a:r>
              <a:rPr lang="en-US" altLang="en-US" b="0" i="0" baseline="0" dirty="0"/>
              <a:t> image encoding method, however, does not store the bit patterns for each pixel. An image is decomposed into a combination of geometrical shapes such as lines, squares, or circles. </a:t>
            </a:r>
          </a:p>
          <a:p>
            <a:pPr algn="just"/>
            <a:r>
              <a:rPr lang="en-US" altLang="en-US" b="0" i="0" baseline="0" dirty="0"/>
              <a:t>For example, consider a circle of radius r. The main pieces of information a program needs to draw this circle are:</a:t>
            </a:r>
          </a:p>
          <a:p>
            <a:pPr marL="514350" indent="-514350" algn="just">
              <a:buClr>
                <a:schemeClr val="accent6"/>
              </a:buClr>
              <a:buFont typeface="+mj-lt"/>
              <a:buAutoNum type="arabicPeriod"/>
            </a:pPr>
            <a:r>
              <a:rPr lang="en-US" altLang="en-US" i="0" baseline="0" dirty="0">
                <a:solidFill>
                  <a:schemeClr val="folHlink"/>
                </a:solidFill>
              </a:rPr>
              <a:t>The radius </a:t>
            </a:r>
            <a:r>
              <a:rPr lang="en-US" altLang="en-US" baseline="0" dirty="0">
                <a:solidFill>
                  <a:schemeClr val="folHlink"/>
                </a:solidFill>
              </a:rPr>
              <a:t>r</a:t>
            </a:r>
            <a:r>
              <a:rPr lang="en-US" altLang="en-US" i="0" baseline="0" dirty="0">
                <a:solidFill>
                  <a:schemeClr val="folHlink"/>
                </a:solidFill>
              </a:rPr>
              <a:t> and equation of a circle.</a:t>
            </a:r>
          </a:p>
          <a:p>
            <a:pPr marL="514350" indent="-514350" algn="just">
              <a:buClr>
                <a:schemeClr val="accent6"/>
              </a:buClr>
              <a:buFont typeface="+mj-lt"/>
              <a:buAutoNum type="arabicPeriod"/>
            </a:pPr>
            <a:r>
              <a:rPr lang="en-US" altLang="en-US" i="0" baseline="0" dirty="0">
                <a:solidFill>
                  <a:schemeClr val="folHlink"/>
                </a:solidFill>
              </a:rPr>
              <a:t>The location of the center point of the circle.</a:t>
            </a:r>
          </a:p>
          <a:p>
            <a:pPr marL="514350" indent="-514350" algn="just">
              <a:buClr>
                <a:schemeClr val="accent6"/>
              </a:buClr>
              <a:buFont typeface="+mj-lt"/>
              <a:buAutoNum type="arabicPeriod"/>
            </a:pPr>
            <a:r>
              <a:rPr lang="en-US" altLang="en-US" i="0" baseline="0" dirty="0">
                <a:solidFill>
                  <a:schemeClr val="folHlink"/>
                </a:solidFill>
              </a:rPr>
              <a:t>The stroke line style and color.</a:t>
            </a:r>
          </a:p>
          <a:p>
            <a:pPr marL="514350" indent="-514350" algn="just">
              <a:buClr>
                <a:schemeClr val="accent6"/>
              </a:buClr>
              <a:buFont typeface="+mj-lt"/>
              <a:buAutoNum type="arabicPeriod"/>
            </a:pPr>
            <a:r>
              <a:rPr lang="en-US" altLang="en-US" i="0" baseline="0" dirty="0">
                <a:solidFill>
                  <a:schemeClr val="folHlink"/>
                </a:solidFill>
              </a:rPr>
              <a:t>The fill style and color.</a:t>
            </a:r>
            <a:r>
              <a:rPr lang="en-US" altLang="en-US" b="0" i="0" baseline="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2">
            <a:extLst>
              <a:ext uri="{FF2B5EF4-FFF2-40B4-BE49-F238E27FC236}">
                <a16:creationId xmlns:a16="http://schemas.microsoft.com/office/drawing/2014/main" id="{DD70689E-B792-F9D7-C6AC-6D58B2D7A53A}"/>
              </a:ext>
            </a:extLst>
          </p:cNvPr>
          <p:cNvSpPr txBox="1">
            <a:spLocks noChangeArrowheads="1"/>
          </p:cNvSpPr>
          <p:nvPr/>
        </p:nvSpPr>
        <p:spPr bwMode="auto">
          <a:xfrm>
            <a:off x="1524001" y="0"/>
            <a:ext cx="442685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4400" i="0" baseline="0" dirty="0">
                <a:solidFill>
                  <a:schemeClr val="accent6"/>
                </a:solidFill>
                <a:latin typeface="Calibri Light" panose="020F0302020204030204" pitchFamily="34" charset="0"/>
                <a:cs typeface="Calibri Light" panose="020F0302020204030204" pitchFamily="34" charset="0"/>
              </a:rPr>
              <a:t>Data compression</a:t>
            </a:r>
          </a:p>
        </p:txBody>
      </p:sp>
      <p:sp>
        <p:nvSpPr>
          <p:cNvPr id="16388" name="Rectangle 3">
            <a:extLst>
              <a:ext uri="{FF2B5EF4-FFF2-40B4-BE49-F238E27FC236}">
                <a16:creationId xmlns:a16="http://schemas.microsoft.com/office/drawing/2014/main" id="{B75E2C00-E39A-FC67-E119-C93B2A0177BA}"/>
              </a:ext>
            </a:extLst>
          </p:cNvPr>
          <p:cNvSpPr>
            <a:spLocks noChangeArrowheads="1"/>
          </p:cNvSpPr>
          <p:nvPr/>
        </p:nvSpPr>
        <p:spPr bwMode="auto">
          <a:xfrm>
            <a:off x="1600200" y="685801"/>
            <a:ext cx="89154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b="0" i="0" baseline="0" dirty="0"/>
              <a:t>To occupy less memory space, data is normally compressed before being stored in the computer. Data compression is a very broad and involved subject, so we have dedicated the whole of Chapter 16 to this subject.</a:t>
            </a:r>
          </a:p>
        </p:txBody>
      </p:sp>
      <p:pic>
        <p:nvPicPr>
          <p:cNvPr id="3" name="Picture 2">
            <a:extLst>
              <a:ext uri="{FF2B5EF4-FFF2-40B4-BE49-F238E27FC236}">
                <a16:creationId xmlns:a16="http://schemas.microsoft.com/office/drawing/2014/main" id="{75A9F5D0-8BE5-0417-BA75-C3D71D7592BC}"/>
              </a:ext>
            </a:extLst>
          </p:cNvPr>
          <p:cNvPicPr>
            <a:picLocks noChangeAspect="1"/>
          </p:cNvPicPr>
          <p:nvPr/>
        </p:nvPicPr>
        <p:blipFill>
          <a:blip r:embed="rId3"/>
          <a:stretch>
            <a:fillRect/>
          </a:stretch>
        </p:blipFill>
        <p:spPr>
          <a:xfrm>
            <a:off x="1741714" y="2656114"/>
            <a:ext cx="8360229" cy="1582057"/>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7779" name="Text Box 3">
            <a:extLst>
              <a:ext uri="{FF2B5EF4-FFF2-40B4-BE49-F238E27FC236}">
                <a16:creationId xmlns:a16="http://schemas.microsoft.com/office/drawing/2014/main" id="{5F03C810-BA19-F22F-557A-C4DF168ACE8C}"/>
              </a:ext>
            </a:extLst>
          </p:cNvPr>
          <p:cNvSpPr txBox="1">
            <a:spLocks noChangeArrowheads="1"/>
          </p:cNvSpPr>
          <p:nvPr/>
        </p:nvSpPr>
        <p:spPr bwMode="auto">
          <a:xfrm>
            <a:off x="1600200" y="88778"/>
            <a:ext cx="494453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4400" dirty="0">
                <a:solidFill>
                  <a:schemeClr val="accent6"/>
                </a:solidFill>
                <a:latin typeface="Calibri Light" panose="020F0302020204030204" pitchFamily="34" charset="0"/>
                <a:cs typeface="Calibri Light" panose="020F0302020204030204" pitchFamily="34" charset="0"/>
              </a:rPr>
              <a:t>STORING VIDEO</a:t>
            </a:r>
          </a:p>
        </p:txBody>
      </p:sp>
      <p:sp>
        <p:nvSpPr>
          <p:cNvPr id="145412" name="Text Box 4">
            <a:extLst>
              <a:ext uri="{FF2B5EF4-FFF2-40B4-BE49-F238E27FC236}">
                <a16:creationId xmlns:a16="http://schemas.microsoft.com/office/drawing/2014/main" id="{B3A15D25-6074-716B-BC4F-9E4B7F97B7CB}"/>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endParaRPr lang="en-US" altLang="en-US" sz="1800" i="0" baseline="0"/>
          </a:p>
        </p:txBody>
      </p:sp>
      <p:sp>
        <p:nvSpPr>
          <p:cNvPr id="1227781" name="Rectangle 5">
            <a:extLst>
              <a:ext uri="{FF2B5EF4-FFF2-40B4-BE49-F238E27FC236}">
                <a16:creationId xmlns:a16="http://schemas.microsoft.com/office/drawing/2014/main" id="{DD558C9A-4C3F-AA72-A077-7D43355484C1}"/>
              </a:ext>
            </a:extLst>
          </p:cNvPr>
          <p:cNvSpPr>
            <a:spLocks noChangeArrowheads="1"/>
          </p:cNvSpPr>
          <p:nvPr/>
        </p:nvSpPr>
        <p:spPr bwMode="auto">
          <a:xfrm>
            <a:off x="1600200" y="925186"/>
            <a:ext cx="88392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en-US" altLang="en-US" sz="2800" dirty="0">
                <a:solidFill>
                  <a:schemeClr val="folHlink"/>
                </a:solidFill>
                <a:latin typeface="Times New Roman" panose="02020603050405020304" pitchFamily="18" charset="0"/>
                <a:cs typeface="Times New Roman" panose="02020603050405020304" pitchFamily="18" charset="0"/>
              </a:rPr>
              <a:t>Video</a:t>
            </a:r>
            <a:r>
              <a:rPr lang="en-US" altLang="en-US" sz="2800" dirty="0">
                <a:latin typeface="Times New Roman" panose="02020603050405020304" pitchFamily="18" charset="0"/>
                <a:cs typeface="Times New Roman" panose="02020603050405020304" pitchFamily="18" charset="0"/>
              </a:rPr>
              <a:t> is a representation of images (called </a:t>
            </a:r>
            <a:r>
              <a:rPr lang="en-US" altLang="en-US" sz="2800" dirty="0">
                <a:solidFill>
                  <a:schemeClr val="folHlink"/>
                </a:solidFill>
                <a:latin typeface="Times New Roman" panose="02020603050405020304" pitchFamily="18" charset="0"/>
                <a:cs typeface="Times New Roman" panose="02020603050405020304" pitchFamily="18" charset="0"/>
              </a:rPr>
              <a:t>frames</a:t>
            </a:r>
            <a:r>
              <a:rPr lang="en-US" altLang="en-US" sz="2800" dirty="0">
                <a:latin typeface="Times New Roman" panose="02020603050405020304" pitchFamily="18" charset="0"/>
                <a:cs typeface="Times New Roman" panose="02020603050405020304" pitchFamily="18" charset="0"/>
              </a:rPr>
              <a:t>) over time. A movie consists of a series of frames shown one after another. In other words, video is the representation of information that changes in space and in time. So, if we know how to store an image inside a computer, we also know how to store video: each image or frame is transformed into a set of bit patterns and stored. The combination of the images then represents the video. </a:t>
            </a:r>
          </a:p>
          <a:p>
            <a:pPr algn="just" eaLnBrk="1" hangingPunct="1">
              <a:defRPr/>
            </a:pPr>
            <a:endParaRPr lang="en-US" altLang="en-US" sz="2800" dirty="0">
              <a:latin typeface="Times New Roman" panose="02020603050405020304" pitchFamily="18" charset="0"/>
              <a:cs typeface="Times New Roman" panose="02020603050405020304" pitchFamily="18" charset="0"/>
            </a:endParaRPr>
          </a:p>
          <a:p>
            <a:pPr algn="just" eaLnBrk="1" hangingPunct="1">
              <a:defRPr/>
            </a:pPr>
            <a:r>
              <a:rPr lang="en-US" altLang="en-US" sz="2800" b="1" dirty="0">
                <a:solidFill>
                  <a:schemeClr val="accent6"/>
                </a:solidFill>
                <a:latin typeface="Times New Roman" panose="02020603050405020304" pitchFamily="18" charset="0"/>
                <a:cs typeface="Times New Roman" panose="02020603050405020304" pitchFamily="18" charset="0"/>
              </a:rPr>
              <a:t>SEE CHAPTER 16 FOR VIDEO COMPRESSION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2">
            <a:extLst>
              <a:ext uri="{FF2B5EF4-FFF2-40B4-BE49-F238E27FC236}">
                <a16:creationId xmlns:a16="http://schemas.microsoft.com/office/drawing/2014/main" id="{16FDE054-5181-283B-2AEB-DB986E5C1D72}"/>
              </a:ext>
            </a:extLst>
          </p:cNvPr>
          <p:cNvSpPr txBox="1">
            <a:spLocks noChangeArrowheads="1"/>
          </p:cNvSpPr>
          <p:nvPr/>
        </p:nvSpPr>
        <p:spPr bwMode="auto">
          <a:xfrm>
            <a:off x="1524001" y="0"/>
            <a:ext cx="692266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4400" i="0" baseline="0" dirty="0">
                <a:solidFill>
                  <a:schemeClr val="accent6"/>
                </a:solidFill>
                <a:latin typeface="Calibri Light" panose="020F0302020204030204" pitchFamily="34" charset="0"/>
                <a:cs typeface="Calibri Light" panose="020F0302020204030204" pitchFamily="34" charset="0"/>
              </a:rPr>
              <a:t>Error detection and correction</a:t>
            </a:r>
          </a:p>
        </p:txBody>
      </p:sp>
      <p:sp>
        <p:nvSpPr>
          <p:cNvPr id="18436" name="Rectangle 3">
            <a:extLst>
              <a:ext uri="{FF2B5EF4-FFF2-40B4-BE49-F238E27FC236}">
                <a16:creationId xmlns:a16="http://schemas.microsoft.com/office/drawing/2014/main" id="{7BA8C1DF-885A-D46A-66B7-09B99960B870}"/>
              </a:ext>
            </a:extLst>
          </p:cNvPr>
          <p:cNvSpPr>
            <a:spLocks noChangeArrowheads="1"/>
          </p:cNvSpPr>
          <p:nvPr/>
        </p:nvSpPr>
        <p:spPr bwMode="auto">
          <a:xfrm>
            <a:off x="1600200" y="685800"/>
            <a:ext cx="89154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a:r>
              <a:rPr lang="en-US" altLang="en-US" b="0" i="0" baseline="0"/>
              <a:t>Another issue related to data is the detection and correction of errors during transmission or storage. We discuss this issue briefly in Appendix H.</a:t>
            </a:r>
          </a:p>
        </p:txBody>
      </p:sp>
      <p:pic>
        <p:nvPicPr>
          <p:cNvPr id="3" name="Picture 2">
            <a:extLst>
              <a:ext uri="{FF2B5EF4-FFF2-40B4-BE49-F238E27FC236}">
                <a16:creationId xmlns:a16="http://schemas.microsoft.com/office/drawing/2014/main" id="{A852DA4D-A483-1C2F-CB7E-4976A8F0DBF7}"/>
              </a:ext>
            </a:extLst>
          </p:cNvPr>
          <p:cNvPicPr>
            <a:picLocks noChangeAspect="1"/>
          </p:cNvPicPr>
          <p:nvPr/>
        </p:nvPicPr>
        <p:blipFill>
          <a:blip r:embed="rId3"/>
          <a:stretch>
            <a:fillRect/>
          </a:stretch>
        </p:blipFill>
        <p:spPr>
          <a:xfrm>
            <a:off x="1524000" y="2670437"/>
            <a:ext cx="8991599" cy="137318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9587" name="Text Box 3">
            <a:extLst>
              <a:ext uri="{FF2B5EF4-FFF2-40B4-BE49-F238E27FC236}">
                <a16:creationId xmlns:a16="http://schemas.microsoft.com/office/drawing/2014/main" id="{AEA5FDF3-77DA-C6FA-9EE5-9BF45C931BB7}"/>
              </a:ext>
            </a:extLst>
          </p:cNvPr>
          <p:cNvSpPr txBox="1">
            <a:spLocks noChangeArrowheads="1"/>
          </p:cNvSpPr>
          <p:nvPr/>
        </p:nvSpPr>
        <p:spPr bwMode="auto">
          <a:xfrm>
            <a:off x="1524001" y="1"/>
            <a:ext cx="45781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4400" b="1" dirty="0">
                <a:solidFill>
                  <a:schemeClr val="accent6"/>
                </a:solidFill>
                <a:latin typeface="Calibri Light" panose="020F0302020204030204" pitchFamily="34" charset="0"/>
                <a:cs typeface="Calibri Light" panose="020F0302020204030204" pitchFamily="34" charset="0"/>
              </a:rPr>
              <a:t>STORING NUMBERS</a:t>
            </a:r>
          </a:p>
        </p:txBody>
      </p:sp>
      <p:sp>
        <p:nvSpPr>
          <p:cNvPr id="20484" name="Text Box 4">
            <a:extLst>
              <a:ext uri="{FF2B5EF4-FFF2-40B4-BE49-F238E27FC236}">
                <a16:creationId xmlns:a16="http://schemas.microsoft.com/office/drawing/2014/main" id="{EFCE4EBA-F76C-8575-89F2-81331175DB3D}"/>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endParaRPr lang="en-US" altLang="en-US" sz="1800" i="0" baseline="0"/>
          </a:p>
        </p:txBody>
      </p:sp>
      <p:sp>
        <p:nvSpPr>
          <p:cNvPr id="1219589" name="Rectangle 5">
            <a:extLst>
              <a:ext uri="{FF2B5EF4-FFF2-40B4-BE49-F238E27FC236}">
                <a16:creationId xmlns:a16="http://schemas.microsoft.com/office/drawing/2014/main" id="{AB472F4D-9780-03F6-6E1C-85706D53CF5F}"/>
              </a:ext>
            </a:extLst>
          </p:cNvPr>
          <p:cNvSpPr>
            <a:spLocks noChangeArrowheads="1"/>
          </p:cNvSpPr>
          <p:nvPr/>
        </p:nvSpPr>
        <p:spPr bwMode="auto">
          <a:xfrm>
            <a:off x="1600200" y="1288316"/>
            <a:ext cx="88392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altLang="en-US" sz="2800" dirty="0">
                <a:latin typeface="Times New Roman" panose="02020603050405020304" pitchFamily="18" charset="0"/>
                <a:cs typeface="Times New Roman" panose="02020603050405020304" pitchFamily="18" charset="0"/>
              </a:rPr>
              <a:t>A </a:t>
            </a:r>
            <a:r>
              <a:rPr lang="en-US" altLang="en-US" sz="2800" dirty="0">
                <a:solidFill>
                  <a:schemeClr val="folHlink"/>
                </a:solidFill>
                <a:latin typeface="Times New Roman" panose="02020603050405020304" pitchFamily="18" charset="0"/>
                <a:cs typeface="Times New Roman" panose="02020603050405020304" pitchFamily="18" charset="0"/>
              </a:rPr>
              <a:t>number</a:t>
            </a:r>
            <a:r>
              <a:rPr lang="en-US" altLang="en-US" sz="2800" dirty="0">
                <a:latin typeface="Times New Roman" panose="02020603050405020304" pitchFamily="18" charset="0"/>
                <a:cs typeface="Times New Roman" panose="02020603050405020304" pitchFamily="18" charset="0"/>
              </a:rPr>
              <a:t> is changed to the binary system before being stored in the computer memory, as described in Chapter 2. However, there are still two issues that need to be handled:</a:t>
            </a:r>
          </a:p>
          <a:p>
            <a:pPr algn="just" eaLnBrk="1" hangingPunct="1">
              <a:defRPr/>
            </a:pPr>
            <a:endParaRPr lang="en-US" altLang="en-US" dirty="0">
              <a:effectLst>
                <a:outerShdw blurRad="38100" dist="38100" dir="2700000" algn="tl">
                  <a:srgbClr val="C0C0C0"/>
                </a:outerShdw>
              </a:effectLst>
            </a:endParaRPr>
          </a:p>
        </p:txBody>
      </p:sp>
      <p:sp>
        <p:nvSpPr>
          <p:cNvPr id="1219590" name="Rectangle 6">
            <a:extLst>
              <a:ext uri="{FF2B5EF4-FFF2-40B4-BE49-F238E27FC236}">
                <a16:creationId xmlns:a16="http://schemas.microsoft.com/office/drawing/2014/main" id="{F03E998D-5DB2-CCF8-6037-2B0AF8321EF6}"/>
              </a:ext>
            </a:extLst>
          </p:cNvPr>
          <p:cNvSpPr>
            <a:spLocks noChangeArrowheads="1"/>
          </p:cNvSpPr>
          <p:nvPr/>
        </p:nvSpPr>
        <p:spPr bwMode="auto">
          <a:xfrm>
            <a:off x="1600200" y="2895600"/>
            <a:ext cx="8839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eaLnBrk="1" hangingPunct="1">
              <a:buClr>
                <a:schemeClr val="accent6"/>
              </a:buClr>
              <a:buFontTx/>
              <a:buAutoNum type="arabicPeriod"/>
              <a:defRPr/>
            </a:pPr>
            <a:r>
              <a:rPr lang="en-US" altLang="en-US" sz="2800" dirty="0"/>
              <a:t>How to store the sign of the number.</a:t>
            </a:r>
          </a:p>
          <a:p>
            <a:pPr algn="just" eaLnBrk="1" hangingPunct="1">
              <a:buClr>
                <a:schemeClr val="accent6"/>
              </a:buClr>
              <a:buFontTx/>
              <a:buAutoNum type="arabicPeriod"/>
              <a:defRPr/>
            </a:pPr>
            <a:r>
              <a:rPr lang="en-US" altLang="en-US" sz="2800" dirty="0"/>
              <a:t>How to show the decimal point.</a:t>
            </a:r>
          </a:p>
          <a:p>
            <a:pPr algn="just" eaLnBrk="1" hangingPunct="1">
              <a:buFontTx/>
              <a:buAutoNum type="arabicPeriod"/>
              <a:defRPr/>
            </a:pPr>
            <a:endParaRPr lang="en-US" altLang="en-US" sz="2800" dirty="0">
              <a:effectLst>
                <a:outerShdw blurRad="38100" dist="38100" dir="2700000" algn="tl">
                  <a:srgbClr val="C0C0C0"/>
                </a:outerShdw>
              </a:effectLst>
            </a:endParaRPr>
          </a:p>
        </p:txBody>
      </p:sp>
    </p:spTree>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2482</Words>
  <Application>Microsoft Office PowerPoint</Application>
  <PresentationFormat>Widescreen</PresentationFormat>
  <Paragraphs>176</Paragraphs>
  <Slides>70</Slides>
  <Notes>68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Calibri Light</vt:lpstr>
      <vt:lpstr>Times New Roman</vt:lpstr>
      <vt:lpstr>Wingdings</vt:lpstr>
      <vt:lpstr>Office Theme</vt:lpstr>
      <vt:lpstr>Chapter 3</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Botha, Veronique</dc:creator>
  <cp:lastModifiedBy>Louw, Marinda</cp:lastModifiedBy>
  <cp:revision>11</cp:revision>
  <dcterms:created xsi:type="dcterms:W3CDTF">2022-11-16T14:24:59Z</dcterms:created>
  <dcterms:modified xsi:type="dcterms:W3CDTF">2023-03-14T07:44:00Z</dcterms:modified>
</cp:coreProperties>
</file>