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60" r:id="rId3"/>
    <p:sldId id="642" r:id="rId4"/>
    <p:sldId id="777" r:id="rId5"/>
    <p:sldId id="782" r:id="rId6"/>
    <p:sldId id="787" r:id="rId7"/>
    <p:sldId id="788" r:id="rId8"/>
    <p:sldId id="789" r:id="rId9"/>
    <p:sldId id="790" r:id="rId10"/>
    <p:sldId id="783" r:id="rId11"/>
    <p:sldId id="791" r:id="rId12"/>
    <p:sldId id="792" r:id="rId13"/>
    <p:sldId id="793" r:id="rId14"/>
    <p:sldId id="784" r:id="rId15"/>
    <p:sldId id="798" r:id="rId16"/>
    <p:sldId id="795" r:id="rId17"/>
    <p:sldId id="796" r:id="rId18"/>
    <p:sldId id="799" r:id="rId19"/>
    <p:sldId id="797" r:id="rId20"/>
    <p:sldId id="785" r:id="rId21"/>
    <p:sldId id="800" r:id="rId22"/>
    <p:sldId id="825" r:id="rId23"/>
    <p:sldId id="786" r:id="rId24"/>
    <p:sldId id="801" r:id="rId25"/>
    <p:sldId id="802" r:id="rId26"/>
    <p:sldId id="803" r:id="rId27"/>
    <p:sldId id="804" r:id="rId28"/>
    <p:sldId id="805" r:id="rId29"/>
    <p:sldId id="806" r:id="rId30"/>
    <p:sldId id="807" r:id="rId31"/>
    <p:sldId id="808" r:id="rId32"/>
    <p:sldId id="809" r:id="rId33"/>
    <p:sldId id="810" r:id="rId34"/>
    <p:sldId id="811" r:id="rId35"/>
    <p:sldId id="812" r:id="rId36"/>
    <p:sldId id="813" r:id="rId37"/>
    <p:sldId id="814" r:id="rId38"/>
    <p:sldId id="815" r:id="rId39"/>
    <p:sldId id="816" r:id="rId40"/>
    <p:sldId id="817" r:id="rId41"/>
    <p:sldId id="818" r:id="rId42"/>
    <p:sldId id="819" r:id="rId43"/>
    <p:sldId id="820" r:id="rId44"/>
    <p:sldId id="821" r:id="rId45"/>
    <p:sldId id="822" r:id="rId46"/>
    <p:sldId id="823" r:id="rId47"/>
    <p:sldId id="824" r:id="rId48"/>
    <p:sldId id="778" r:id="rId49"/>
    <p:sldId id="779" r:id="rId50"/>
    <p:sldId id="780" r:id="rId51"/>
    <p:sldId id="78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Mathew" initials="AM" lastIdx="1" clrIdx="0">
    <p:extLst>
      <p:ext uri="{19B8F6BF-5375-455C-9EA6-DF929625EA0E}">
        <p15:presenceInfo xmlns:p15="http://schemas.microsoft.com/office/powerpoint/2012/main" userId="4941a0ce6d4464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4AEE6D-A3CD-4D4E-BB08-8AF130BE04B7}" v="1" dt="2023-03-14T06:39:07.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8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w, Marinda" userId="1925e1df-708d-4e9b-949d-dce54b073cdc" providerId="ADAL" clId="{478D1A86-031D-4B7F-95E8-73EA19AD6C2F}"/>
    <pc:docChg chg="custSel addSld delSld modSld modMainMaster">
      <pc:chgData name="Louw, Marinda" userId="1925e1df-708d-4e9b-949d-dce54b073cdc" providerId="ADAL" clId="{478D1A86-031D-4B7F-95E8-73EA19AD6C2F}" dt="2023-03-03T06:50:01.877" v="18" actId="478"/>
      <pc:docMkLst>
        <pc:docMk/>
      </pc:docMkLst>
      <pc:sldChg chg="del">
        <pc:chgData name="Louw, Marinda" userId="1925e1df-708d-4e9b-949d-dce54b073cdc" providerId="ADAL" clId="{478D1A86-031D-4B7F-95E8-73EA19AD6C2F}" dt="2023-03-03T06:49:14.620" v="10" actId="2696"/>
        <pc:sldMkLst>
          <pc:docMk/>
          <pc:sldMk cId="3421052916" sldId="257"/>
        </pc:sldMkLst>
      </pc:sldChg>
      <pc:sldChg chg="add">
        <pc:chgData name="Louw, Marinda" userId="1925e1df-708d-4e9b-949d-dce54b073cdc" providerId="ADAL" clId="{478D1A86-031D-4B7F-95E8-73EA19AD6C2F}" dt="2023-03-03T06:48:10.730" v="0"/>
        <pc:sldMkLst>
          <pc:docMk/>
          <pc:sldMk cId="0" sldId="642"/>
        </pc:sldMkLst>
      </pc:sldChg>
      <pc:sldChg chg="add">
        <pc:chgData name="Louw, Marinda" userId="1925e1df-708d-4e9b-949d-dce54b073cdc" providerId="ADAL" clId="{478D1A86-031D-4B7F-95E8-73EA19AD6C2F}" dt="2023-03-03T06:48:10.730" v="0"/>
        <pc:sldMkLst>
          <pc:docMk/>
          <pc:sldMk cId="0" sldId="775"/>
        </pc:sldMkLst>
      </pc:sldChg>
      <pc:sldChg chg="add">
        <pc:chgData name="Louw, Marinda" userId="1925e1df-708d-4e9b-949d-dce54b073cdc" providerId="ADAL" clId="{478D1A86-031D-4B7F-95E8-73EA19AD6C2F}" dt="2023-03-03T06:48:10.730" v="0"/>
        <pc:sldMkLst>
          <pc:docMk/>
          <pc:sldMk cId="0" sldId="777"/>
        </pc:sldMkLst>
      </pc:sldChg>
      <pc:sldChg chg="add">
        <pc:chgData name="Louw, Marinda" userId="1925e1df-708d-4e9b-949d-dce54b073cdc" providerId="ADAL" clId="{478D1A86-031D-4B7F-95E8-73EA19AD6C2F}" dt="2023-03-03T06:48:10.730" v="0"/>
        <pc:sldMkLst>
          <pc:docMk/>
          <pc:sldMk cId="0" sldId="778"/>
        </pc:sldMkLst>
      </pc:sldChg>
      <pc:sldChg chg="add">
        <pc:chgData name="Louw, Marinda" userId="1925e1df-708d-4e9b-949d-dce54b073cdc" providerId="ADAL" clId="{478D1A86-031D-4B7F-95E8-73EA19AD6C2F}" dt="2023-03-03T06:48:10.730" v="0"/>
        <pc:sldMkLst>
          <pc:docMk/>
          <pc:sldMk cId="0" sldId="779"/>
        </pc:sldMkLst>
      </pc:sldChg>
      <pc:sldChg chg="add">
        <pc:chgData name="Louw, Marinda" userId="1925e1df-708d-4e9b-949d-dce54b073cdc" providerId="ADAL" clId="{478D1A86-031D-4B7F-95E8-73EA19AD6C2F}" dt="2023-03-03T06:48:10.730" v="0"/>
        <pc:sldMkLst>
          <pc:docMk/>
          <pc:sldMk cId="0" sldId="780"/>
        </pc:sldMkLst>
      </pc:sldChg>
      <pc:sldChg chg="add">
        <pc:chgData name="Louw, Marinda" userId="1925e1df-708d-4e9b-949d-dce54b073cdc" providerId="ADAL" clId="{478D1A86-031D-4B7F-95E8-73EA19AD6C2F}" dt="2023-03-03T06:48:10.730" v="0"/>
        <pc:sldMkLst>
          <pc:docMk/>
          <pc:sldMk cId="0" sldId="781"/>
        </pc:sldMkLst>
      </pc:sldChg>
      <pc:sldChg chg="add">
        <pc:chgData name="Louw, Marinda" userId="1925e1df-708d-4e9b-949d-dce54b073cdc" providerId="ADAL" clId="{478D1A86-031D-4B7F-95E8-73EA19AD6C2F}" dt="2023-03-03T06:48:10.730" v="0"/>
        <pc:sldMkLst>
          <pc:docMk/>
          <pc:sldMk cId="0" sldId="782"/>
        </pc:sldMkLst>
      </pc:sldChg>
      <pc:sldChg chg="add">
        <pc:chgData name="Louw, Marinda" userId="1925e1df-708d-4e9b-949d-dce54b073cdc" providerId="ADAL" clId="{478D1A86-031D-4B7F-95E8-73EA19AD6C2F}" dt="2023-03-03T06:48:10.730" v="0"/>
        <pc:sldMkLst>
          <pc:docMk/>
          <pc:sldMk cId="0" sldId="783"/>
        </pc:sldMkLst>
      </pc:sldChg>
      <pc:sldChg chg="add">
        <pc:chgData name="Louw, Marinda" userId="1925e1df-708d-4e9b-949d-dce54b073cdc" providerId="ADAL" clId="{478D1A86-031D-4B7F-95E8-73EA19AD6C2F}" dt="2023-03-03T06:48:10.730" v="0"/>
        <pc:sldMkLst>
          <pc:docMk/>
          <pc:sldMk cId="0" sldId="784"/>
        </pc:sldMkLst>
      </pc:sldChg>
      <pc:sldChg chg="add">
        <pc:chgData name="Louw, Marinda" userId="1925e1df-708d-4e9b-949d-dce54b073cdc" providerId="ADAL" clId="{478D1A86-031D-4B7F-95E8-73EA19AD6C2F}" dt="2023-03-03T06:48:10.730" v="0"/>
        <pc:sldMkLst>
          <pc:docMk/>
          <pc:sldMk cId="0" sldId="785"/>
        </pc:sldMkLst>
      </pc:sldChg>
      <pc:sldChg chg="add">
        <pc:chgData name="Louw, Marinda" userId="1925e1df-708d-4e9b-949d-dce54b073cdc" providerId="ADAL" clId="{478D1A86-031D-4B7F-95E8-73EA19AD6C2F}" dt="2023-03-03T06:48:10.730" v="0"/>
        <pc:sldMkLst>
          <pc:docMk/>
          <pc:sldMk cId="0" sldId="786"/>
        </pc:sldMkLst>
      </pc:sldChg>
      <pc:sldChg chg="add">
        <pc:chgData name="Louw, Marinda" userId="1925e1df-708d-4e9b-949d-dce54b073cdc" providerId="ADAL" clId="{478D1A86-031D-4B7F-95E8-73EA19AD6C2F}" dt="2023-03-03T06:48:10.730" v="0"/>
        <pc:sldMkLst>
          <pc:docMk/>
          <pc:sldMk cId="0" sldId="787"/>
        </pc:sldMkLst>
      </pc:sldChg>
      <pc:sldChg chg="add">
        <pc:chgData name="Louw, Marinda" userId="1925e1df-708d-4e9b-949d-dce54b073cdc" providerId="ADAL" clId="{478D1A86-031D-4B7F-95E8-73EA19AD6C2F}" dt="2023-03-03T06:48:10.730" v="0"/>
        <pc:sldMkLst>
          <pc:docMk/>
          <pc:sldMk cId="0" sldId="788"/>
        </pc:sldMkLst>
      </pc:sldChg>
      <pc:sldChg chg="add">
        <pc:chgData name="Louw, Marinda" userId="1925e1df-708d-4e9b-949d-dce54b073cdc" providerId="ADAL" clId="{478D1A86-031D-4B7F-95E8-73EA19AD6C2F}" dt="2023-03-03T06:48:10.730" v="0"/>
        <pc:sldMkLst>
          <pc:docMk/>
          <pc:sldMk cId="0" sldId="789"/>
        </pc:sldMkLst>
      </pc:sldChg>
      <pc:sldChg chg="add">
        <pc:chgData name="Louw, Marinda" userId="1925e1df-708d-4e9b-949d-dce54b073cdc" providerId="ADAL" clId="{478D1A86-031D-4B7F-95E8-73EA19AD6C2F}" dt="2023-03-03T06:48:10.730" v="0"/>
        <pc:sldMkLst>
          <pc:docMk/>
          <pc:sldMk cId="0" sldId="790"/>
        </pc:sldMkLst>
      </pc:sldChg>
      <pc:sldChg chg="add">
        <pc:chgData name="Louw, Marinda" userId="1925e1df-708d-4e9b-949d-dce54b073cdc" providerId="ADAL" clId="{478D1A86-031D-4B7F-95E8-73EA19AD6C2F}" dt="2023-03-03T06:48:10.730" v="0"/>
        <pc:sldMkLst>
          <pc:docMk/>
          <pc:sldMk cId="0" sldId="791"/>
        </pc:sldMkLst>
      </pc:sldChg>
      <pc:sldChg chg="add">
        <pc:chgData name="Louw, Marinda" userId="1925e1df-708d-4e9b-949d-dce54b073cdc" providerId="ADAL" clId="{478D1A86-031D-4B7F-95E8-73EA19AD6C2F}" dt="2023-03-03T06:48:10.730" v="0"/>
        <pc:sldMkLst>
          <pc:docMk/>
          <pc:sldMk cId="0" sldId="792"/>
        </pc:sldMkLst>
      </pc:sldChg>
      <pc:sldChg chg="add">
        <pc:chgData name="Louw, Marinda" userId="1925e1df-708d-4e9b-949d-dce54b073cdc" providerId="ADAL" clId="{478D1A86-031D-4B7F-95E8-73EA19AD6C2F}" dt="2023-03-03T06:48:10.730" v="0"/>
        <pc:sldMkLst>
          <pc:docMk/>
          <pc:sldMk cId="0" sldId="793"/>
        </pc:sldMkLst>
      </pc:sldChg>
      <pc:sldChg chg="add">
        <pc:chgData name="Louw, Marinda" userId="1925e1df-708d-4e9b-949d-dce54b073cdc" providerId="ADAL" clId="{478D1A86-031D-4B7F-95E8-73EA19AD6C2F}" dt="2023-03-03T06:48:10.730" v="0"/>
        <pc:sldMkLst>
          <pc:docMk/>
          <pc:sldMk cId="0" sldId="795"/>
        </pc:sldMkLst>
      </pc:sldChg>
      <pc:sldChg chg="add">
        <pc:chgData name="Louw, Marinda" userId="1925e1df-708d-4e9b-949d-dce54b073cdc" providerId="ADAL" clId="{478D1A86-031D-4B7F-95E8-73EA19AD6C2F}" dt="2023-03-03T06:48:10.730" v="0"/>
        <pc:sldMkLst>
          <pc:docMk/>
          <pc:sldMk cId="0" sldId="796"/>
        </pc:sldMkLst>
      </pc:sldChg>
      <pc:sldChg chg="add">
        <pc:chgData name="Louw, Marinda" userId="1925e1df-708d-4e9b-949d-dce54b073cdc" providerId="ADAL" clId="{478D1A86-031D-4B7F-95E8-73EA19AD6C2F}" dt="2023-03-03T06:48:10.730" v="0"/>
        <pc:sldMkLst>
          <pc:docMk/>
          <pc:sldMk cId="0" sldId="797"/>
        </pc:sldMkLst>
      </pc:sldChg>
      <pc:sldChg chg="add">
        <pc:chgData name="Louw, Marinda" userId="1925e1df-708d-4e9b-949d-dce54b073cdc" providerId="ADAL" clId="{478D1A86-031D-4B7F-95E8-73EA19AD6C2F}" dt="2023-03-03T06:48:10.730" v="0"/>
        <pc:sldMkLst>
          <pc:docMk/>
          <pc:sldMk cId="0" sldId="798"/>
        </pc:sldMkLst>
      </pc:sldChg>
      <pc:sldChg chg="add">
        <pc:chgData name="Louw, Marinda" userId="1925e1df-708d-4e9b-949d-dce54b073cdc" providerId="ADAL" clId="{478D1A86-031D-4B7F-95E8-73EA19AD6C2F}" dt="2023-03-03T06:48:10.730" v="0"/>
        <pc:sldMkLst>
          <pc:docMk/>
          <pc:sldMk cId="0" sldId="799"/>
        </pc:sldMkLst>
      </pc:sldChg>
      <pc:sldChg chg="add">
        <pc:chgData name="Louw, Marinda" userId="1925e1df-708d-4e9b-949d-dce54b073cdc" providerId="ADAL" clId="{478D1A86-031D-4B7F-95E8-73EA19AD6C2F}" dt="2023-03-03T06:48:10.730" v="0"/>
        <pc:sldMkLst>
          <pc:docMk/>
          <pc:sldMk cId="0" sldId="800"/>
        </pc:sldMkLst>
      </pc:sldChg>
      <pc:sldChg chg="add">
        <pc:chgData name="Louw, Marinda" userId="1925e1df-708d-4e9b-949d-dce54b073cdc" providerId="ADAL" clId="{478D1A86-031D-4B7F-95E8-73EA19AD6C2F}" dt="2023-03-03T06:48:10.730" v="0"/>
        <pc:sldMkLst>
          <pc:docMk/>
          <pc:sldMk cId="0" sldId="801"/>
        </pc:sldMkLst>
      </pc:sldChg>
      <pc:sldChg chg="add">
        <pc:chgData name="Louw, Marinda" userId="1925e1df-708d-4e9b-949d-dce54b073cdc" providerId="ADAL" clId="{478D1A86-031D-4B7F-95E8-73EA19AD6C2F}" dt="2023-03-03T06:48:10.730" v="0"/>
        <pc:sldMkLst>
          <pc:docMk/>
          <pc:sldMk cId="0" sldId="802"/>
        </pc:sldMkLst>
      </pc:sldChg>
      <pc:sldChg chg="add">
        <pc:chgData name="Louw, Marinda" userId="1925e1df-708d-4e9b-949d-dce54b073cdc" providerId="ADAL" clId="{478D1A86-031D-4B7F-95E8-73EA19AD6C2F}" dt="2023-03-03T06:48:10.730" v="0"/>
        <pc:sldMkLst>
          <pc:docMk/>
          <pc:sldMk cId="0" sldId="803"/>
        </pc:sldMkLst>
      </pc:sldChg>
      <pc:sldChg chg="add">
        <pc:chgData name="Louw, Marinda" userId="1925e1df-708d-4e9b-949d-dce54b073cdc" providerId="ADAL" clId="{478D1A86-031D-4B7F-95E8-73EA19AD6C2F}" dt="2023-03-03T06:48:10.730" v="0"/>
        <pc:sldMkLst>
          <pc:docMk/>
          <pc:sldMk cId="0" sldId="804"/>
        </pc:sldMkLst>
      </pc:sldChg>
      <pc:sldChg chg="add">
        <pc:chgData name="Louw, Marinda" userId="1925e1df-708d-4e9b-949d-dce54b073cdc" providerId="ADAL" clId="{478D1A86-031D-4B7F-95E8-73EA19AD6C2F}" dt="2023-03-03T06:48:10.730" v="0"/>
        <pc:sldMkLst>
          <pc:docMk/>
          <pc:sldMk cId="0" sldId="805"/>
        </pc:sldMkLst>
      </pc:sldChg>
      <pc:sldChg chg="add">
        <pc:chgData name="Louw, Marinda" userId="1925e1df-708d-4e9b-949d-dce54b073cdc" providerId="ADAL" clId="{478D1A86-031D-4B7F-95E8-73EA19AD6C2F}" dt="2023-03-03T06:48:10.730" v="0"/>
        <pc:sldMkLst>
          <pc:docMk/>
          <pc:sldMk cId="0" sldId="806"/>
        </pc:sldMkLst>
      </pc:sldChg>
      <pc:sldChg chg="add">
        <pc:chgData name="Louw, Marinda" userId="1925e1df-708d-4e9b-949d-dce54b073cdc" providerId="ADAL" clId="{478D1A86-031D-4B7F-95E8-73EA19AD6C2F}" dt="2023-03-03T06:48:10.730" v="0"/>
        <pc:sldMkLst>
          <pc:docMk/>
          <pc:sldMk cId="0" sldId="807"/>
        </pc:sldMkLst>
      </pc:sldChg>
      <pc:sldChg chg="add">
        <pc:chgData name="Louw, Marinda" userId="1925e1df-708d-4e9b-949d-dce54b073cdc" providerId="ADAL" clId="{478D1A86-031D-4B7F-95E8-73EA19AD6C2F}" dt="2023-03-03T06:48:10.730" v="0"/>
        <pc:sldMkLst>
          <pc:docMk/>
          <pc:sldMk cId="0" sldId="808"/>
        </pc:sldMkLst>
      </pc:sldChg>
      <pc:sldChg chg="add">
        <pc:chgData name="Louw, Marinda" userId="1925e1df-708d-4e9b-949d-dce54b073cdc" providerId="ADAL" clId="{478D1A86-031D-4B7F-95E8-73EA19AD6C2F}" dt="2023-03-03T06:48:10.730" v="0"/>
        <pc:sldMkLst>
          <pc:docMk/>
          <pc:sldMk cId="0" sldId="809"/>
        </pc:sldMkLst>
      </pc:sldChg>
      <pc:sldChg chg="add">
        <pc:chgData name="Louw, Marinda" userId="1925e1df-708d-4e9b-949d-dce54b073cdc" providerId="ADAL" clId="{478D1A86-031D-4B7F-95E8-73EA19AD6C2F}" dt="2023-03-03T06:48:10.730" v="0"/>
        <pc:sldMkLst>
          <pc:docMk/>
          <pc:sldMk cId="0" sldId="810"/>
        </pc:sldMkLst>
      </pc:sldChg>
      <pc:sldChg chg="add">
        <pc:chgData name="Louw, Marinda" userId="1925e1df-708d-4e9b-949d-dce54b073cdc" providerId="ADAL" clId="{478D1A86-031D-4B7F-95E8-73EA19AD6C2F}" dt="2023-03-03T06:48:10.730" v="0"/>
        <pc:sldMkLst>
          <pc:docMk/>
          <pc:sldMk cId="0" sldId="811"/>
        </pc:sldMkLst>
      </pc:sldChg>
      <pc:sldChg chg="add">
        <pc:chgData name="Louw, Marinda" userId="1925e1df-708d-4e9b-949d-dce54b073cdc" providerId="ADAL" clId="{478D1A86-031D-4B7F-95E8-73EA19AD6C2F}" dt="2023-03-03T06:48:10.730" v="0"/>
        <pc:sldMkLst>
          <pc:docMk/>
          <pc:sldMk cId="0" sldId="812"/>
        </pc:sldMkLst>
      </pc:sldChg>
      <pc:sldChg chg="add">
        <pc:chgData name="Louw, Marinda" userId="1925e1df-708d-4e9b-949d-dce54b073cdc" providerId="ADAL" clId="{478D1A86-031D-4B7F-95E8-73EA19AD6C2F}" dt="2023-03-03T06:48:10.730" v="0"/>
        <pc:sldMkLst>
          <pc:docMk/>
          <pc:sldMk cId="0" sldId="813"/>
        </pc:sldMkLst>
      </pc:sldChg>
      <pc:sldChg chg="delSp add mod">
        <pc:chgData name="Louw, Marinda" userId="1925e1df-708d-4e9b-949d-dce54b073cdc" providerId="ADAL" clId="{478D1A86-031D-4B7F-95E8-73EA19AD6C2F}" dt="2023-03-03T06:49:34.493" v="12" actId="478"/>
        <pc:sldMkLst>
          <pc:docMk/>
          <pc:sldMk cId="0" sldId="814"/>
        </pc:sldMkLst>
        <pc:spChg chg="del">
          <ac:chgData name="Louw, Marinda" userId="1925e1df-708d-4e9b-949d-dce54b073cdc" providerId="ADAL" clId="{478D1A86-031D-4B7F-95E8-73EA19AD6C2F}" dt="2023-03-03T06:49:34.493" v="12" actId="478"/>
          <ac:spMkLst>
            <pc:docMk/>
            <pc:sldMk cId="0" sldId="814"/>
            <ac:spMk id="75778" creationId="{E906D4E3-0F4D-E6DF-1722-1F1660044FB3}"/>
          </ac:spMkLst>
        </pc:spChg>
      </pc:sldChg>
      <pc:sldChg chg="delSp add mod">
        <pc:chgData name="Louw, Marinda" userId="1925e1df-708d-4e9b-949d-dce54b073cdc" providerId="ADAL" clId="{478D1A86-031D-4B7F-95E8-73EA19AD6C2F}" dt="2023-03-03T06:49:31.133" v="11" actId="478"/>
        <pc:sldMkLst>
          <pc:docMk/>
          <pc:sldMk cId="0" sldId="815"/>
        </pc:sldMkLst>
        <pc:spChg chg="del">
          <ac:chgData name="Louw, Marinda" userId="1925e1df-708d-4e9b-949d-dce54b073cdc" providerId="ADAL" clId="{478D1A86-031D-4B7F-95E8-73EA19AD6C2F}" dt="2023-03-03T06:49:31.133" v="11" actId="478"/>
          <ac:spMkLst>
            <pc:docMk/>
            <pc:sldMk cId="0" sldId="815"/>
            <ac:spMk id="77826" creationId="{BADE9D7C-0276-1371-11C9-0168750F8048}"/>
          </ac:spMkLst>
        </pc:spChg>
      </pc:sldChg>
      <pc:sldChg chg="add">
        <pc:chgData name="Louw, Marinda" userId="1925e1df-708d-4e9b-949d-dce54b073cdc" providerId="ADAL" clId="{478D1A86-031D-4B7F-95E8-73EA19AD6C2F}" dt="2023-03-03T06:48:10.730" v="0"/>
        <pc:sldMkLst>
          <pc:docMk/>
          <pc:sldMk cId="0" sldId="816"/>
        </pc:sldMkLst>
      </pc:sldChg>
      <pc:sldChg chg="add">
        <pc:chgData name="Louw, Marinda" userId="1925e1df-708d-4e9b-949d-dce54b073cdc" providerId="ADAL" clId="{478D1A86-031D-4B7F-95E8-73EA19AD6C2F}" dt="2023-03-03T06:48:10.730" v="0"/>
        <pc:sldMkLst>
          <pc:docMk/>
          <pc:sldMk cId="0" sldId="817"/>
        </pc:sldMkLst>
      </pc:sldChg>
      <pc:sldChg chg="add">
        <pc:chgData name="Louw, Marinda" userId="1925e1df-708d-4e9b-949d-dce54b073cdc" providerId="ADAL" clId="{478D1A86-031D-4B7F-95E8-73EA19AD6C2F}" dt="2023-03-03T06:48:10.730" v="0"/>
        <pc:sldMkLst>
          <pc:docMk/>
          <pc:sldMk cId="0" sldId="818"/>
        </pc:sldMkLst>
      </pc:sldChg>
      <pc:sldChg chg="add">
        <pc:chgData name="Louw, Marinda" userId="1925e1df-708d-4e9b-949d-dce54b073cdc" providerId="ADAL" clId="{478D1A86-031D-4B7F-95E8-73EA19AD6C2F}" dt="2023-03-03T06:48:10.730" v="0"/>
        <pc:sldMkLst>
          <pc:docMk/>
          <pc:sldMk cId="0" sldId="819"/>
        </pc:sldMkLst>
      </pc:sldChg>
      <pc:sldChg chg="add">
        <pc:chgData name="Louw, Marinda" userId="1925e1df-708d-4e9b-949d-dce54b073cdc" providerId="ADAL" clId="{478D1A86-031D-4B7F-95E8-73EA19AD6C2F}" dt="2023-03-03T06:48:10.730" v="0"/>
        <pc:sldMkLst>
          <pc:docMk/>
          <pc:sldMk cId="0" sldId="820"/>
        </pc:sldMkLst>
      </pc:sldChg>
      <pc:sldChg chg="add">
        <pc:chgData name="Louw, Marinda" userId="1925e1df-708d-4e9b-949d-dce54b073cdc" providerId="ADAL" clId="{478D1A86-031D-4B7F-95E8-73EA19AD6C2F}" dt="2023-03-03T06:48:10.730" v="0"/>
        <pc:sldMkLst>
          <pc:docMk/>
          <pc:sldMk cId="0" sldId="821"/>
        </pc:sldMkLst>
      </pc:sldChg>
      <pc:sldChg chg="add">
        <pc:chgData name="Louw, Marinda" userId="1925e1df-708d-4e9b-949d-dce54b073cdc" providerId="ADAL" clId="{478D1A86-031D-4B7F-95E8-73EA19AD6C2F}" dt="2023-03-03T06:48:10.730" v="0"/>
        <pc:sldMkLst>
          <pc:docMk/>
          <pc:sldMk cId="0" sldId="822"/>
        </pc:sldMkLst>
      </pc:sldChg>
      <pc:sldChg chg="add">
        <pc:chgData name="Louw, Marinda" userId="1925e1df-708d-4e9b-949d-dce54b073cdc" providerId="ADAL" clId="{478D1A86-031D-4B7F-95E8-73EA19AD6C2F}" dt="2023-03-03T06:48:10.730" v="0"/>
        <pc:sldMkLst>
          <pc:docMk/>
          <pc:sldMk cId="0" sldId="823"/>
        </pc:sldMkLst>
      </pc:sldChg>
      <pc:sldChg chg="add">
        <pc:chgData name="Louw, Marinda" userId="1925e1df-708d-4e9b-949d-dce54b073cdc" providerId="ADAL" clId="{478D1A86-031D-4B7F-95E8-73EA19AD6C2F}" dt="2023-03-03T06:48:10.730" v="0"/>
        <pc:sldMkLst>
          <pc:docMk/>
          <pc:sldMk cId="0" sldId="824"/>
        </pc:sldMkLst>
      </pc:sldChg>
      <pc:sldChg chg="add del">
        <pc:chgData name="Louw, Marinda" userId="1925e1df-708d-4e9b-949d-dce54b073cdc" providerId="ADAL" clId="{478D1A86-031D-4B7F-95E8-73EA19AD6C2F}" dt="2023-03-03T06:49:12.272" v="9" actId="2696"/>
        <pc:sldMkLst>
          <pc:docMk/>
          <pc:sldMk cId="627766864" sldId="825"/>
        </pc:sldMkLst>
      </pc:sldChg>
      <pc:sldMasterChg chg="modSldLayout">
        <pc:chgData name="Louw, Marinda" userId="1925e1df-708d-4e9b-949d-dce54b073cdc" providerId="ADAL" clId="{478D1A86-031D-4B7F-95E8-73EA19AD6C2F}" dt="2023-03-03T06:50:01.877" v="18" actId="478"/>
        <pc:sldMasterMkLst>
          <pc:docMk/>
          <pc:sldMasterMk cId="185144247" sldId="2147483648"/>
        </pc:sldMasterMkLst>
        <pc:sldLayoutChg chg="addSp delSp modSp">
          <pc:chgData name="Louw, Marinda" userId="1925e1df-708d-4e9b-949d-dce54b073cdc" providerId="ADAL" clId="{478D1A86-031D-4B7F-95E8-73EA19AD6C2F}" dt="2023-03-03T06:48:45.967" v="5"/>
          <pc:sldLayoutMkLst>
            <pc:docMk/>
            <pc:sldMasterMk cId="185144247" sldId="2147483648"/>
            <pc:sldLayoutMk cId="2946613110" sldId="2147483650"/>
          </pc:sldLayoutMkLst>
          <pc:spChg chg="add del mod">
            <ac:chgData name="Louw, Marinda" userId="1925e1df-708d-4e9b-949d-dce54b073cdc" providerId="ADAL" clId="{478D1A86-031D-4B7F-95E8-73EA19AD6C2F}" dt="2023-03-03T06:48:45.967" v="5"/>
            <ac:spMkLst>
              <pc:docMk/>
              <pc:sldMasterMk cId="185144247" sldId="2147483648"/>
              <pc:sldLayoutMk cId="2946613110" sldId="2147483650"/>
              <ac:spMk id="4" creationId="{11044A35-6977-B37D-DDD8-DDB10D6DE5E2}"/>
            </ac:spMkLst>
          </pc:spChg>
          <pc:picChg chg="add del mod">
            <ac:chgData name="Louw, Marinda" userId="1925e1df-708d-4e9b-949d-dce54b073cdc" providerId="ADAL" clId="{478D1A86-031D-4B7F-95E8-73EA19AD6C2F}" dt="2023-03-03T06:48:45.967" v="5"/>
            <ac:picMkLst>
              <pc:docMk/>
              <pc:sldMasterMk cId="185144247" sldId="2147483648"/>
              <pc:sldLayoutMk cId="2946613110" sldId="2147483650"/>
              <ac:picMk id="5" creationId="{61E37B0B-6D1A-C8C9-A715-3CDFF6A0212C}"/>
            </ac:picMkLst>
          </pc:picChg>
        </pc:sldLayoutChg>
        <pc:sldLayoutChg chg="addSp modSp">
          <pc:chgData name="Louw, Marinda" userId="1925e1df-708d-4e9b-949d-dce54b073cdc" providerId="ADAL" clId="{478D1A86-031D-4B7F-95E8-73EA19AD6C2F}" dt="2023-03-03T06:48:56.552" v="8"/>
          <pc:sldLayoutMkLst>
            <pc:docMk/>
            <pc:sldMasterMk cId="185144247" sldId="2147483648"/>
            <pc:sldLayoutMk cId="135120275" sldId="2147483651"/>
          </pc:sldLayoutMkLst>
          <pc:spChg chg="add mod">
            <ac:chgData name="Louw, Marinda" userId="1925e1df-708d-4e9b-949d-dce54b073cdc" providerId="ADAL" clId="{478D1A86-031D-4B7F-95E8-73EA19AD6C2F}" dt="2023-03-03T06:48:56.552" v="8"/>
            <ac:spMkLst>
              <pc:docMk/>
              <pc:sldMasterMk cId="185144247" sldId="2147483648"/>
              <pc:sldLayoutMk cId="135120275" sldId="2147483651"/>
              <ac:spMk id="8" creationId="{F8BD9000-0349-93AC-A168-42884331BF03}"/>
            </ac:spMkLst>
          </pc:spChg>
          <pc:picChg chg="add mod">
            <ac:chgData name="Louw, Marinda" userId="1925e1df-708d-4e9b-949d-dce54b073cdc" providerId="ADAL" clId="{478D1A86-031D-4B7F-95E8-73EA19AD6C2F}" dt="2023-03-03T06:48:30.528" v="2"/>
            <ac:picMkLst>
              <pc:docMk/>
              <pc:sldMasterMk cId="185144247" sldId="2147483648"/>
              <pc:sldLayoutMk cId="135120275" sldId="2147483651"/>
              <ac:picMk id="7" creationId="{3942800C-3E3B-9DE4-846E-49DD9CF07D4A}"/>
            </ac:picMkLst>
          </pc:picChg>
          <pc:picChg chg="add mod">
            <ac:chgData name="Louw, Marinda" userId="1925e1df-708d-4e9b-949d-dce54b073cdc" providerId="ADAL" clId="{478D1A86-031D-4B7F-95E8-73EA19AD6C2F}" dt="2023-03-03T06:48:56.552" v="8"/>
            <ac:picMkLst>
              <pc:docMk/>
              <pc:sldMasterMk cId="185144247" sldId="2147483648"/>
              <pc:sldLayoutMk cId="135120275" sldId="2147483651"/>
              <ac:picMk id="9" creationId="{4607B22E-993C-4804-BEB0-4411CF3500EE}"/>
            </ac:picMkLst>
          </pc:picChg>
        </pc:sldLayoutChg>
        <pc:sldLayoutChg chg="addSp delSp modSp mod">
          <pc:chgData name="Louw, Marinda" userId="1925e1df-708d-4e9b-949d-dce54b073cdc" providerId="ADAL" clId="{478D1A86-031D-4B7F-95E8-73EA19AD6C2F}" dt="2023-03-03T06:50:01.877" v="18" actId="478"/>
          <pc:sldLayoutMkLst>
            <pc:docMk/>
            <pc:sldMasterMk cId="185144247" sldId="2147483648"/>
            <pc:sldLayoutMk cId="4026493022" sldId="2147483654"/>
          </pc:sldLayoutMkLst>
          <pc:spChg chg="del">
            <ac:chgData name="Louw, Marinda" userId="1925e1df-708d-4e9b-949d-dce54b073cdc" providerId="ADAL" clId="{478D1A86-031D-4B7F-95E8-73EA19AD6C2F}" dt="2023-03-03T06:49:57.886" v="16" actId="478"/>
            <ac:spMkLst>
              <pc:docMk/>
              <pc:sldMasterMk cId="185144247" sldId="2147483648"/>
              <pc:sldLayoutMk cId="4026493022" sldId="2147483654"/>
              <ac:spMk id="3" creationId="{0F52A65F-80CA-4DB8-ACBF-4A928B01CCD5}"/>
            </ac:spMkLst>
          </pc:spChg>
          <pc:spChg chg="del">
            <ac:chgData name="Louw, Marinda" userId="1925e1df-708d-4e9b-949d-dce54b073cdc" providerId="ADAL" clId="{478D1A86-031D-4B7F-95E8-73EA19AD6C2F}" dt="2023-03-03T06:49:59.247" v="17" actId="478"/>
            <ac:spMkLst>
              <pc:docMk/>
              <pc:sldMasterMk cId="185144247" sldId="2147483648"/>
              <pc:sldLayoutMk cId="4026493022" sldId="2147483654"/>
              <ac:spMk id="4" creationId="{69FB51C7-145F-4D62-8B69-5082324DF5D5}"/>
            </ac:spMkLst>
          </pc:spChg>
          <pc:spChg chg="del">
            <ac:chgData name="Louw, Marinda" userId="1925e1df-708d-4e9b-949d-dce54b073cdc" providerId="ADAL" clId="{478D1A86-031D-4B7F-95E8-73EA19AD6C2F}" dt="2023-03-03T06:50:01.877" v="18" actId="478"/>
            <ac:spMkLst>
              <pc:docMk/>
              <pc:sldMasterMk cId="185144247" sldId="2147483648"/>
              <pc:sldLayoutMk cId="4026493022" sldId="2147483654"/>
              <ac:spMk id="5" creationId="{59EDDE8F-B776-415E-9822-832A7352AE20}"/>
            </ac:spMkLst>
          </pc:spChg>
          <pc:spChg chg="add mod">
            <ac:chgData name="Louw, Marinda" userId="1925e1df-708d-4e9b-949d-dce54b073cdc" providerId="ADAL" clId="{478D1A86-031D-4B7F-95E8-73EA19AD6C2F}" dt="2023-03-03T06:48:48.083" v="6"/>
            <ac:spMkLst>
              <pc:docMk/>
              <pc:sldMasterMk cId="185144247" sldId="2147483648"/>
              <pc:sldLayoutMk cId="4026493022" sldId="2147483654"/>
              <ac:spMk id="7" creationId="{61A2A598-3084-F682-49F2-6B9EB4CC70BD}"/>
            </ac:spMkLst>
          </pc:spChg>
          <pc:picChg chg="add mod">
            <ac:chgData name="Louw, Marinda" userId="1925e1df-708d-4e9b-949d-dce54b073cdc" providerId="ADAL" clId="{478D1A86-031D-4B7F-95E8-73EA19AD6C2F}" dt="2023-03-03T06:48:33.178" v="3"/>
            <ac:picMkLst>
              <pc:docMk/>
              <pc:sldMasterMk cId="185144247" sldId="2147483648"/>
              <pc:sldLayoutMk cId="4026493022" sldId="2147483654"/>
              <ac:picMk id="6" creationId="{F1D5F55A-C539-A6B7-AAF1-8A1EDCBB165D}"/>
            </ac:picMkLst>
          </pc:picChg>
          <pc:picChg chg="add mod">
            <ac:chgData name="Louw, Marinda" userId="1925e1df-708d-4e9b-949d-dce54b073cdc" providerId="ADAL" clId="{478D1A86-031D-4B7F-95E8-73EA19AD6C2F}" dt="2023-03-03T06:48:48.083" v="6"/>
            <ac:picMkLst>
              <pc:docMk/>
              <pc:sldMasterMk cId="185144247" sldId="2147483648"/>
              <pc:sldLayoutMk cId="4026493022" sldId="2147483654"/>
              <ac:picMk id="8" creationId="{476DDE47-CC76-D609-EEF9-AC928F54A7C9}"/>
            </ac:picMkLst>
          </pc:picChg>
        </pc:sldLayoutChg>
        <pc:sldLayoutChg chg="addSp delSp modSp mod">
          <pc:chgData name="Louw, Marinda" userId="1925e1df-708d-4e9b-949d-dce54b073cdc" providerId="ADAL" clId="{478D1A86-031D-4B7F-95E8-73EA19AD6C2F}" dt="2023-03-03T06:49:48.716" v="15" actId="478"/>
          <pc:sldLayoutMkLst>
            <pc:docMk/>
            <pc:sldMasterMk cId="185144247" sldId="2147483648"/>
            <pc:sldLayoutMk cId="2839756042" sldId="2147483655"/>
          </pc:sldLayoutMkLst>
          <pc:spChg chg="del">
            <ac:chgData name="Louw, Marinda" userId="1925e1df-708d-4e9b-949d-dce54b073cdc" providerId="ADAL" clId="{478D1A86-031D-4B7F-95E8-73EA19AD6C2F}" dt="2023-03-03T06:49:45.359" v="13" actId="478"/>
            <ac:spMkLst>
              <pc:docMk/>
              <pc:sldMasterMk cId="185144247" sldId="2147483648"/>
              <pc:sldLayoutMk cId="2839756042" sldId="2147483655"/>
              <ac:spMk id="2" creationId="{E7836047-3097-47EE-9B81-A80AE67A98E8}"/>
            </ac:spMkLst>
          </pc:spChg>
          <pc:spChg chg="del">
            <ac:chgData name="Louw, Marinda" userId="1925e1df-708d-4e9b-949d-dce54b073cdc" providerId="ADAL" clId="{478D1A86-031D-4B7F-95E8-73EA19AD6C2F}" dt="2023-03-03T06:49:47.870" v="14" actId="478"/>
            <ac:spMkLst>
              <pc:docMk/>
              <pc:sldMasterMk cId="185144247" sldId="2147483648"/>
              <pc:sldLayoutMk cId="2839756042" sldId="2147483655"/>
              <ac:spMk id="3" creationId="{E1E8E89C-A047-478A-9C4E-6F8534370223}"/>
            </ac:spMkLst>
          </pc:spChg>
          <pc:spChg chg="del">
            <ac:chgData name="Louw, Marinda" userId="1925e1df-708d-4e9b-949d-dce54b073cdc" providerId="ADAL" clId="{478D1A86-031D-4B7F-95E8-73EA19AD6C2F}" dt="2023-03-03T06:49:48.716" v="15" actId="478"/>
            <ac:spMkLst>
              <pc:docMk/>
              <pc:sldMasterMk cId="185144247" sldId="2147483648"/>
              <pc:sldLayoutMk cId="2839756042" sldId="2147483655"/>
              <ac:spMk id="4" creationId="{5D30FC12-D432-4C4D-8D1E-E278D82E2B4C}"/>
            </ac:spMkLst>
          </pc:spChg>
          <pc:spChg chg="add mod">
            <ac:chgData name="Louw, Marinda" userId="1925e1df-708d-4e9b-949d-dce54b073cdc" providerId="ADAL" clId="{478D1A86-031D-4B7F-95E8-73EA19AD6C2F}" dt="2023-03-03T06:48:53.243" v="7"/>
            <ac:spMkLst>
              <pc:docMk/>
              <pc:sldMasterMk cId="185144247" sldId="2147483648"/>
              <pc:sldLayoutMk cId="2839756042" sldId="2147483655"/>
              <ac:spMk id="6" creationId="{9652FDC2-8DAB-C5DE-04A1-02C59452AF3C}"/>
            </ac:spMkLst>
          </pc:spChg>
          <pc:picChg chg="add mod">
            <ac:chgData name="Louw, Marinda" userId="1925e1df-708d-4e9b-949d-dce54b073cdc" providerId="ADAL" clId="{478D1A86-031D-4B7F-95E8-73EA19AD6C2F}" dt="2023-03-03T06:48:26.713" v="1"/>
            <ac:picMkLst>
              <pc:docMk/>
              <pc:sldMasterMk cId="185144247" sldId="2147483648"/>
              <pc:sldLayoutMk cId="2839756042" sldId="2147483655"/>
              <ac:picMk id="5" creationId="{15598EA1-3CA8-B9DC-F8B9-EC7A67CD294B}"/>
            </ac:picMkLst>
          </pc:picChg>
          <pc:picChg chg="add mod">
            <ac:chgData name="Louw, Marinda" userId="1925e1df-708d-4e9b-949d-dce54b073cdc" providerId="ADAL" clId="{478D1A86-031D-4B7F-95E8-73EA19AD6C2F}" dt="2023-03-03T06:48:53.243" v="7"/>
            <ac:picMkLst>
              <pc:docMk/>
              <pc:sldMasterMk cId="185144247" sldId="2147483648"/>
              <pc:sldLayoutMk cId="2839756042" sldId="2147483655"/>
              <ac:picMk id="7" creationId="{E98D753F-4D9B-E392-9E8A-1EEC7678235E}"/>
            </ac:picMkLst>
          </pc:picChg>
        </pc:sldLayoutChg>
      </pc:sldMasterChg>
    </pc:docChg>
  </pc:docChgLst>
  <pc:docChgLst>
    <pc:chgData name="Louw, Marinda" userId="1925e1df-708d-4e9b-949d-dce54b073cdc" providerId="ADAL" clId="{834AEE6D-A3CD-4D4E-BB08-8AF130BE04B7}"/>
    <pc:docChg chg="custSel modSld">
      <pc:chgData name="Louw, Marinda" userId="1925e1df-708d-4e9b-949d-dce54b073cdc" providerId="ADAL" clId="{834AEE6D-A3CD-4D4E-BB08-8AF130BE04B7}" dt="2023-03-14T07:43:38.451" v="5" actId="207"/>
      <pc:docMkLst>
        <pc:docMk/>
      </pc:docMkLst>
      <pc:sldChg chg="modSp mod">
        <pc:chgData name="Louw, Marinda" userId="1925e1df-708d-4e9b-949d-dce54b073cdc" providerId="ADAL" clId="{834AEE6D-A3CD-4D4E-BB08-8AF130BE04B7}" dt="2023-03-14T07:43:38.451" v="5" actId="207"/>
        <pc:sldMkLst>
          <pc:docMk/>
          <pc:sldMk cId="1202842091" sldId="256"/>
        </pc:sldMkLst>
        <pc:spChg chg="mod">
          <ac:chgData name="Louw, Marinda" userId="1925e1df-708d-4e9b-949d-dce54b073cdc" providerId="ADAL" clId="{834AEE6D-A3CD-4D4E-BB08-8AF130BE04B7}" dt="2023-03-14T07:43:35.226" v="4" actId="1076"/>
          <ac:spMkLst>
            <pc:docMk/>
            <pc:sldMk cId="1202842091" sldId="256"/>
            <ac:spMk id="2" creationId="{8534BFD5-1E66-4E55-A7E9-426951B672B8}"/>
          </ac:spMkLst>
        </pc:spChg>
        <pc:spChg chg="mod">
          <ac:chgData name="Louw, Marinda" userId="1925e1df-708d-4e9b-949d-dce54b073cdc" providerId="ADAL" clId="{834AEE6D-A3CD-4D4E-BB08-8AF130BE04B7}" dt="2023-03-14T07:43:38.451" v="5" actId="207"/>
          <ac:spMkLst>
            <pc:docMk/>
            <pc:sldMk cId="1202842091" sldId="256"/>
            <ac:spMk id="3" creationId="{FA8F09E3-795B-4D34-BBA9-710402A59073}"/>
          </ac:spMkLst>
        </pc:spChg>
      </pc:sldChg>
      <pc:sldChg chg="modSp mod">
        <pc:chgData name="Louw, Marinda" userId="1925e1df-708d-4e9b-949d-dce54b073cdc" providerId="ADAL" clId="{834AEE6D-A3CD-4D4E-BB08-8AF130BE04B7}" dt="2023-03-14T06:39:44.083" v="1" actId="14100"/>
        <pc:sldMkLst>
          <pc:docMk/>
          <pc:sldMk cId="0" sldId="780"/>
        </pc:sldMkLst>
        <pc:picChg chg="mod">
          <ac:chgData name="Louw, Marinda" userId="1925e1df-708d-4e9b-949d-dce54b073cdc" providerId="ADAL" clId="{834AEE6D-A3CD-4D4E-BB08-8AF130BE04B7}" dt="2023-03-14T06:39:44.083" v="1" actId="14100"/>
          <ac:picMkLst>
            <pc:docMk/>
            <pc:sldMk cId="0" sldId="780"/>
            <ac:picMk id="3" creationId="{A491B639-F965-5FDB-D5A9-14F6531155E1}"/>
          </ac:picMkLst>
        </pc:picChg>
      </pc:sldChg>
      <pc:sldChg chg="delCm">
        <pc:chgData name="Louw, Marinda" userId="1925e1df-708d-4e9b-949d-dce54b073cdc" providerId="ADAL" clId="{834AEE6D-A3CD-4D4E-BB08-8AF130BE04B7}" dt="2023-03-14T06:40:53.484" v="2" actId="1592"/>
        <pc:sldMkLst>
          <pc:docMk/>
          <pc:sldMk cId="0" sldId="785"/>
        </pc:sldMkLst>
      </pc:sldChg>
      <pc:sldChg chg="modSp">
        <pc:chgData name="Louw, Marinda" userId="1925e1df-708d-4e9b-949d-dce54b073cdc" providerId="ADAL" clId="{834AEE6D-A3CD-4D4E-BB08-8AF130BE04B7}" dt="2023-03-14T06:39:07.978" v="0" actId="1076"/>
        <pc:sldMkLst>
          <pc:docMk/>
          <pc:sldMk cId="0" sldId="791"/>
        </pc:sldMkLst>
        <pc:spChg chg="mod">
          <ac:chgData name="Louw, Marinda" userId="1925e1df-708d-4e9b-949d-dce54b073cdc" providerId="ADAL" clId="{834AEE6D-A3CD-4D4E-BB08-8AF130BE04B7}" dt="2023-03-14T06:39:07.978" v="0" actId="1076"/>
          <ac:spMkLst>
            <pc:docMk/>
            <pc:sldMk cId="0" sldId="791"/>
            <ac:spMk id="24586" creationId="{F1765388-942A-3D67-0888-D916BE6997D2}"/>
          </ac:spMkLst>
        </pc:spChg>
      </pc:sldChg>
    </pc:docChg>
  </pc:docChgLst>
  <pc:docChgLst>
    <pc:chgData name="Botha, Veronique" userId="1bad49fb-5a10-43b3-b6d4-a88c2c37d64c" providerId="ADAL" clId="{0F688460-47E3-4884-82B4-92EE6F147617}"/>
    <pc:docChg chg="custSel addSld modMainMaster">
      <pc:chgData name="Botha, Veronique" userId="1bad49fb-5a10-43b3-b6d4-a88c2c37d64c" providerId="ADAL" clId="{0F688460-47E3-4884-82B4-92EE6F147617}" dt="2022-11-16T14:40:15.106" v="151" actId="1076"/>
      <pc:docMkLst>
        <pc:docMk/>
      </pc:docMkLst>
      <pc:sldChg chg="new">
        <pc:chgData name="Botha, Veronique" userId="1bad49fb-5a10-43b3-b6d4-a88c2c37d64c" providerId="ADAL" clId="{0F688460-47E3-4884-82B4-92EE6F147617}" dt="2022-11-16T14:37:33.324" v="141" actId="680"/>
        <pc:sldMkLst>
          <pc:docMk/>
          <pc:sldMk cId="1202842091" sldId="256"/>
        </pc:sldMkLst>
      </pc:sldChg>
      <pc:sldChg chg="new">
        <pc:chgData name="Botha, Veronique" userId="1bad49fb-5a10-43b3-b6d4-a88c2c37d64c" providerId="ADAL" clId="{0F688460-47E3-4884-82B4-92EE6F147617}" dt="2022-11-16T14:37:40.019" v="142" actId="680"/>
        <pc:sldMkLst>
          <pc:docMk/>
          <pc:sldMk cId="3421052916" sldId="257"/>
        </pc:sldMkLst>
      </pc:sldChg>
      <pc:sldChg chg="new">
        <pc:chgData name="Botha, Veronique" userId="1bad49fb-5a10-43b3-b6d4-a88c2c37d64c" providerId="ADAL" clId="{0F688460-47E3-4884-82B4-92EE6F147617}" dt="2022-11-16T14:39:19.440" v="147" actId="680"/>
        <pc:sldMkLst>
          <pc:docMk/>
          <pc:sldMk cId="2183064288" sldId="258"/>
        </pc:sldMkLst>
      </pc:sldChg>
      <pc:sldMasterChg chg="modSldLayout">
        <pc:chgData name="Botha, Veronique" userId="1bad49fb-5a10-43b3-b6d4-a88c2c37d64c" providerId="ADAL" clId="{0F688460-47E3-4884-82B4-92EE6F147617}" dt="2022-11-16T14:40:15.106" v="151" actId="1076"/>
        <pc:sldMasterMkLst>
          <pc:docMk/>
          <pc:sldMasterMk cId="185144247" sldId="2147483648"/>
        </pc:sldMasterMkLst>
        <pc:sldLayoutChg chg="addSp delSp modSp mod">
          <pc:chgData name="Botha, Veronique" userId="1bad49fb-5a10-43b3-b6d4-a88c2c37d64c" providerId="ADAL" clId="{0F688460-47E3-4884-82B4-92EE6F147617}" dt="2022-11-16T14:38:57.525" v="146" actId="207"/>
          <pc:sldLayoutMkLst>
            <pc:docMk/>
            <pc:sldMasterMk cId="185144247" sldId="2147483648"/>
            <pc:sldLayoutMk cId="2687411169" sldId="2147483649"/>
          </pc:sldLayoutMkLst>
          <pc:spChg chg="mod">
            <ac:chgData name="Botha, Veronique" userId="1bad49fb-5a10-43b3-b6d4-a88c2c37d64c" providerId="ADAL" clId="{0F688460-47E3-4884-82B4-92EE6F147617}" dt="2022-11-16T14:38:57.525" v="146" actId="207"/>
            <ac:spMkLst>
              <pc:docMk/>
              <pc:sldMasterMk cId="185144247" sldId="2147483648"/>
              <pc:sldLayoutMk cId="2687411169" sldId="2147483649"/>
              <ac:spMk id="2" creationId="{C3132C8B-B083-44C5-81CC-B514A1AB1719}"/>
            </ac:spMkLst>
          </pc:spChg>
          <pc:spChg chg="mod">
            <ac:chgData name="Botha, Veronique" userId="1bad49fb-5a10-43b3-b6d4-a88c2c37d64c" providerId="ADAL" clId="{0F688460-47E3-4884-82B4-92EE6F147617}" dt="2022-11-16T14:34:49.650" v="120" actId="14100"/>
            <ac:spMkLst>
              <pc:docMk/>
              <pc:sldMasterMk cId="185144247" sldId="2147483648"/>
              <pc:sldLayoutMk cId="2687411169" sldId="2147483649"/>
              <ac:spMk id="3" creationId="{42792273-BD7F-4D39-B2D4-48ABF407B66C}"/>
            </ac:spMkLst>
          </pc:spChg>
          <pc:spChg chg="del">
            <ac:chgData name="Botha, Veronique" userId="1bad49fb-5a10-43b3-b6d4-a88c2c37d64c" providerId="ADAL" clId="{0F688460-47E3-4884-82B4-92EE6F147617}" dt="2022-11-16T14:27:05.311" v="1" actId="478"/>
            <ac:spMkLst>
              <pc:docMk/>
              <pc:sldMasterMk cId="185144247" sldId="2147483648"/>
              <pc:sldLayoutMk cId="2687411169" sldId="2147483649"/>
              <ac:spMk id="4" creationId="{62F4F6CF-BAC6-4B2C-8171-18BFC709EDCB}"/>
            </ac:spMkLst>
          </pc:spChg>
          <pc:spChg chg="del">
            <ac:chgData name="Botha, Veronique" userId="1bad49fb-5a10-43b3-b6d4-a88c2c37d64c" providerId="ADAL" clId="{0F688460-47E3-4884-82B4-92EE6F147617}" dt="2022-11-16T14:27:08.216" v="2" actId="478"/>
            <ac:spMkLst>
              <pc:docMk/>
              <pc:sldMasterMk cId="185144247" sldId="2147483648"/>
              <pc:sldLayoutMk cId="2687411169" sldId="2147483649"/>
              <ac:spMk id="5" creationId="{7254D155-DCD0-4846-88B4-3176697E2644}"/>
            </ac:spMkLst>
          </pc:spChg>
          <pc:spChg chg="del">
            <ac:chgData name="Botha, Veronique" userId="1bad49fb-5a10-43b3-b6d4-a88c2c37d64c" providerId="ADAL" clId="{0F688460-47E3-4884-82B4-92EE6F147617}" dt="2022-11-16T14:27:11.328" v="3" actId="478"/>
            <ac:spMkLst>
              <pc:docMk/>
              <pc:sldMasterMk cId="185144247" sldId="2147483648"/>
              <pc:sldLayoutMk cId="2687411169" sldId="2147483649"/>
              <ac:spMk id="6" creationId="{480F4BC0-BCF6-4453-BA8F-659477ADA995}"/>
            </ac:spMkLst>
          </pc:spChg>
          <pc:spChg chg="add mod">
            <ac:chgData name="Botha, Veronique" userId="1bad49fb-5a10-43b3-b6d4-a88c2c37d64c" providerId="ADAL" clId="{0F688460-47E3-4884-82B4-92EE6F147617}" dt="2022-11-16T14:34:42.330" v="119" actId="207"/>
            <ac:spMkLst>
              <pc:docMk/>
              <pc:sldMasterMk cId="185144247" sldId="2147483648"/>
              <pc:sldLayoutMk cId="2687411169" sldId="2147483649"/>
              <ac:spMk id="7" creationId="{2E3E2F55-7594-48A6-B6F0-8B23DDA51AAA}"/>
            </ac:spMkLst>
          </pc:spChg>
          <pc:picChg chg="add mod">
            <ac:chgData name="Botha, Veronique" userId="1bad49fb-5a10-43b3-b6d4-a88c2c37d64c" providerId="ADAL" clId="{0F688460-47E3-4884-82B4-92EE6F147617}" dt="2022-11-16T14:34:30.233" v="117" actId="1076"/>
            <ac:picMkLst>
              <pc:docMk/>
              <pc:sldMasterMk cId="185144247" sldId="2147483648"/>
              <pc:sldLayoutMk cId="2687411169" sldId="2147483649"/>
              <ac:picMk id="8" creationId="{84451674-DAFF-4A33-8F0C-1476B0F2E20A}"/>
            </ac:picMkLst>
          </pc:picChg>
          <pc:picChg chg="add mod">
            <ac:chgData name="Botha, Veronique" userId="1bad49fb-5a10-43b3-b6d4-a88c2c37d64c" providerId="ADAL" clId="{0F688460-47E3-4884-82B4-92EE6F147617}" dt="2022-11-16T14:34:15.540" v="114" actId="1076"/>
            <ac:picMkLst>
              <pc:docMk/>
              <pc:sldMasterMk cId="185144247" sldId="2147483648"/>
              <pc:sldLayoutMk cId="2687411169" sldId="2147483649"/>
              <ac:picMk id="9" creationId="{30730AB0-2D9F-4AD5-B015-948A783A088B}"/>
            </ac:picMkLst>
          </pc:picChg>
        </pc:sldLayoutChg>
        <pc:sldLayoutChg chg="addSp delSp modSp mod">
          <pc:chgData name="Botha, Veronique" userId="1bad49fb-5a10-43b3-b6d4-a88c2c37d64c" providerId="ADAL" clId="{0F688460-47E3-4884-82B4-92EE6F147617}" dt="2022-11-16T14:40:15.106" v="151" actId="1076"/>
          <pc:sldLayoutMkLst>
            <pc:docMk/>
            <pc:sldMasterMk cId="185144247" sldId="2147483648"/>
            <pc:sldLayoutMk cId="2946613110" sldId="2147483650"/>
          </pc:sldLayoutMkLst>
          <pc:spChg chg="mod">
            <ac:chgData name="Botha, Veronique" userId="1bad49fb-5a10-43b3-b6d4-a88c2c37d64c" providerId="ADAL" clId="{0F688460-47E3-4884-82B4-92EE6F147617}" dt="2022-11-16T14:37:58.701" v="144" actId="14100"/>
            <ac:spMkLst>
              <pc:docMk/>
              <pc:sldMasterMk cId="185144247" sldId="2147483648"/>
              <pc:sldLayoutMk cId="2946613110" sldId="2147483650"/>
              <ac:spMk id="2" creationId="{1755963A-7D81-4CC3-9727-6F61DD48CB2E}"/>
            </ac:spMkLst>
          </pc:spChg>
          <pc:spChg chg="mod">
            <ac:chgData name="Botha, Veronique" userId="1bad49fb-5a10-43b3-b6d4-a88c2c37d64c" providerId="ADAL" clId="{0F688460-47E3-4884-82B4-92EE6F147617}" dt="2022-11-16T14:38:01.979" v="145" actId="14100"/>
            <ac:spMkLst>
              <pc:docMk/>
              <pc:sldMasterMk cId="185144247" sldId="2147483648"/>
              <pc:sldLayoutMk cId="2946613110" sldId="2147483650"/>
              <ac:spMk id="3" creationId="{2EE1CFED-D0D0-4EE1-B8F9-AB8C5707482C}"/>
            </ac:spMkLst>
          </pc:spChg>
          <pc:spChg chg="del">
            <ac:chgData name="Botha, Veronique" userId="1bad49fb-5a10-43b3-b6d4-a88c2c37d64c" providerId="ADAL" clId="{0F688460-47E3-4884-82B4-92EE6F147617}" dt="2022-11-16T14:35:28.264" v="122" actId="478"/>
            <ac:spMkLst>
              <pc:docMk/>
              <pc:sldMasterMk cId="185144247" sldId="2147483648"/>
              <pc:sldLayoutMk cId="2946613110" sldId="2147483650"/>
              <ac:spMk id="4" creationId="{A46032CA-3120-445B-859F-A388A54365E3}"/>
            </ac:spMkLst>
          </pc:spChg>
          <pc:spChg chg="del">
            <ac:chgData name="Botha, Veronique" userId="1bad49fb-5a10-43b3-b6d4-a88c2c37d64c" providerId="ADAL" clId="{0F688460-47E3-4884-82B4-92EE6F147617}" dt="2022-11-16T14:35:30.787" v="123" actId="478"/>
            <ac:spMkLst>
              <pc:docMk/>
              <pc:sldMasterMk cId="185144247" sldId="2147483648"/>
              <pc:sldLayoutMk cId="2946613110" sldId="2147483650"/>
              <ac:spMk id="5" creationId="{95ED0CA8-7BAA-495D-8A1E-60766E2CE665}"/>
            </ac:spMkLst>
          </pc:spChg>
          <pc:spChg chg="del">
            <ac:chgData name="Botha, Veronique" userId="1bad49fb-5a10-43b3-b6d4-a88c2c37d64c" providerId="ADAL" clId="{0F688460-47E3-4884-82B4-92EE6F147617}" dt="2022-11-16T14:35:32.370" v="124" actId="478"/>
            <ac:spMkLst>
              <pc:docMk/>
              <pc:sldMasterMk cId="185144247" sldId="2147483648"/>
              <pc:sldLayoutMk cId="2946613110" sldId="2147483650"/>
              <ac:spMk id="6" creationId="{DF006B34-79E3-4660-8CA5-DBBB53923C3A}"/>
            </ac:spMkLst>
          </pc:spChg>
          <pc:spChg chg="add mod">
            <ac:chgData name="Botha, Veronique" userId="1bad49fb-5a10-43b3-b6d4-a88c2c37d64c" providerId="ADAL" clId="{0F688460-47E3-4884-82B4-92EE6F147617}" dt="2022-11-16T14:40:15.106" v="151" actId="1076"/>
            <ac:spMkLst>
              <pc:docMk/>
              <pc:sldMasterMk cId="185144247" sldId="2147483648"/>
              <pc:sldLayoutMk cId="2946613110" sldId="2147483650"/>
              <ac:spMk id="7" creationId="{ED3F2F31-B13D-46E2-8E70-921D5AE726D3}"/>
            </ac:spMkLst>
          </pc:spChg>
          <pc:picChg chg="add mod">
            <ac:chgData name="Botha, Veronique" userId="1bad49fb-5a10-43b3-b6d4-a88c2c37d64c" providerId="ADAL" clId="{0F688460-47E3-4884-82B4-92EE6F147617}" dt="2022-11-16T14:40:01.354" v="150" actId="1076"/>
            <ac:picMkLst>
              <pc:docMk/>
              <pc:sldMasterMk cId="185144247" sldId="2147483648"/>
              <pc:sldLayoutMk cId="2946613110" sldId="2147483650"/>
              <ac:picMk id="8" creationId="{28937AB9-CB45-4869-9151-F5B690744AE8}"/>
            </ac:picMkLst>
          </pc:picChg>
          <pc:picChg chg="add mod modCrop">
            <ac:chgData name="Botha, Veronique" userId="1bad49fb-5a10-43b3-b6d4-a88c2c37d64c" providerId="ADAL" clId="{0F688460-47E3-4884-82B4-92EE6F147617}" dt="2022-11-16T14:36:56.587" v="136" actId="1076"/>
            <ac:picMkLst>
              <pc:docMk/>
              <pc:sldMasterMk cId="185144247" sldId="2147483648"/>
              <pc:sldLayoutMk cId="2946613110" sldId="2147483650"/>
              <ac:picMk id="9" creationId="{7BEA9479-C39C-4894-8099-90817DA50A2D}"/>
            </ac:picMkLst>
          </pc:picChg>
        </pc:sldLayoutChg>
      </pc:sldMasterChg>
    </pc:docChg>
  </pc:docChgLst>
  <pc:docChgLst>
    <pc:chgData name="Botha, Veronique" userId="1bad49fb-5a10-43b3-b6d4-a88c2c37d64c" providerId="ADAL" clId="{668F50BF-12FB-46FB-8B3F-C2AE38422A06}"/>
    <pc:docChg chg="undo redo custSel modSld modMainMaster">
      <pc:chgData name="Botha, Veronique" userId="1bad49fb-5a10-43b3-b6d4-a88c2c37d64c" providerId="ADAL" clId="{668F50BF-12FB-46FB-8B3F-C2AE38422A06}" dt="2022-11-16T15:03:02.204" v="22"/>
      <pc:docMkLst>
        <pc:docMk/>
      </pc:docMkLst>
      <pc:sldChg chg="modSp mod">
        <pc:chgData name="Botha, Veronique" userId="1bad49fb-5a10-43b3-b6d4-a88c2c37d64c" providerId="ADAL" clId="{668F50BF-12FB-46FB-8B3F-C2AE38422A06}" dt="2022-11-16T15:03:02.204" v="22"/>
        <pc:sldMkLst>
          <pc:docMk/>
          <pc:sldMk cId="1202842091" sldId="256"/>
        </pc:sldMkLst>
        <pc:spChg chg="mod">
          <ac:chgData name="Botha, Veronique" userId="1bad49fb-5a10-43b3-b6d4-a88c2c37d64c" providerId="ADAL" clId="{668F50BF-12FB-46FB-8B3F-C2AE38422A06}" dt="2022-11-16T15:02:50.891" v="19" actId="20577"/>
          <ac:spMkLst>
            <pc:docMk/>
            <pc:sldMk cId="1202842091" sldId="256"/>
            <ac:spMk id="2" creationId="{8534BFD5-1E66-4E55-A7E9-426951B672B8}"/>
          </ac:spMkLst>
        </pc:spChg>
        <pc:spChg chg="mod">
          <ac:chgData name="Botha, Veronique" userId="1bad49fb-5a10-43b3-b6d4-a88c2c37d64c" providerId="ADAL" clId="{668F50BF-12FB-46FB-8B3F-C2AE38422A06}" dt="2022-11-16T15:03:02.204" v="22"/>
          <ac:spMkLst>
            <pc:docMk/>
            <pc:sldMk cId="1202842091" sldId="256"/>
            <ac:spMk id="3" creationId="{FA8F09E3-795B-4D34-BBA9-710402A59073}"/>
          </ac:spMkLst>
        </pc:spChg>
      </pc:sldChg>
      <pc:sldMasterChg chg="modSldLayout">
        <pc:chgData name="Botha, Veronique" userId="1bad49fb-5a10-43b3-b6d4-a88c2c37d64c" providerId="ADAL" clId="{668F50BF-12FB-46FB-8B3F-C2AE38422A06}" dt="2022-11-16T14:48:47.279" v="10"/>
        <pc:sldMasterMkLst>
          <pc:docMk/>
          <pc:sldMasterMk cId="185144247" sldId="2147483648"/>
        </pc:sldMasterMkLst>
        <pc:sldLayoutChg chg="modSp mod">
          <pc:chgData name="Botha, Veronique" userId="1bad49fb-5a10-43b3-b6d4-a88c2c37d64c" providerId="ADAL" clId="{668F50BF-12FB-46FB-8B3F-C2AE38422A06}" dt="2022-11-16T14:48:47.279" v="10"/>
          <pc:sldLayoutMkLst>
            <pc:docMk/>
            <pc:sldMasterMk cId="185144247" sldId="2147483648"/>
            <pc:sldLayoutMk cId="2687411169" sldId="2147483649"/>
          </pc:sldLayoutMkLst>
          <pc:spChg chg="mod">
            <ac:chgData name="Botha, Veronique" userId="1bad49fb-5a10-43b3-b6d4-a88c2c37d64c" providerId="ADAL" clId="{668F50BF-12FB-46FB-8B3F-C2AE38422A06}" dt="2022-11-16T14:48:31.293" v="1" actId="20577"/>
            <ac:spMkLst>
              <pc:docMk/>
              <pc:sldMasterMk cId="185144247" sldId="2147483648"/>
              <pc:sldLayoutMk cId="2687411169" sldId="2147483649"/>
              <ac:spMk id="2" creationId="{C3132C8B-B083-44C5-81CC-B514A1AB1719}"/>
            </ac:spMkLst>
          </pc:spChg>
          <pc:spChg chg="mod">
            <ac:chgData name="Botha, Veronique" userId="1bad49fb-5a10-43b3-b6d4-a88c2c37d64c" providerId="ADAL" clId="{668F50BF-12FB-46FB-8B3F-C2AE38422A06}" dt="2022-11-16T14:48:47.279" v="10"/>
            <ac:spMkLst>
              <pc:docMk/>
              <pc:sldMasterMk cId="185144247" sldId="2147483648"/>
              <pc:sldLayoutMk cId="2687411169" sldId="2147483649"/>
              <ac:spMk id="3" creationId="{42792273-BD7F-4D39-B2D4-48ABF407B66C}"/>
            </ac:spMkLst>
          </pc:spChg>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08:22:27.015"/>
    </inkml:context>
    <inkml:brush xml:id="br0">
      <inkml:brushProperty name="width" value="0.05" units="cm"/>
      <inkml:brushProperty name="height" value="0.05" units="cm"/>
    </inkml:brush>
  </inkml:definitions>
  <inkml:trace contextRef="#ctx0" brushRef="#br0">0 1 24575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08:23:23.191"/>
    </inkml:context>
    <inkml:brush xml:id="br0">
      <inkml:brushProperty name="width" value="0.05" units="cm"/>
      <inkml:brushProperty name="height" value="0.05" units="cm"/>
    </inkml:brush>
  </inkml:definitions>
  <inkml:trace contextRef="#ctx0" brushRef="#br0">1 0 24575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08:23:23.786"/>
    </inkml:context>
    <inkml:brush xml:id="br0">
      <inkml:brushProperty name="width" value="0.05" units="cm"/>
      <inkml:brushProperty name="height" value="0.05" units="cm"/>
    </inkml:brush>
  </inkml:definitions>
  <inkml:trace contextRef="#ctx0" brushRef="#br0">1 0 24575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08:23:24.941"/>
    </inkml:context>
    <inkml:brush xml:id="br0">
      <inkml:brushProperty name="width" value="0.05" units="cm"/>
      <inkml:brushProperty name="height" value="0.05" units="cm"/>
    </inkml:brush>
  </inkml:definitions>
  <inkml:trace contextRef="#ctx0" brushRef="#br0">0 1 24575,'0'6'0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08:23:28.526"/>
    </inkml:context>
    <inkml:brush xml:id="br0">
      <inkml:brushProperty name="width" value="0.05" units="cm"/>
      <inkml:brushProperty name="height" value="0.05" units="cm"/>
    </inkml:brush>
  </inkml:definitions>
  <inkml:trace contextRef="#ctx0" brushRef="#br0">1 1 24575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08:23:30.043"/>
    </inkml:context>
    <inkml:brush xml:id="br0">
      <inkml:brushProperty name="width" value="0.05" units="cm"/>
      <inkml:brushProperty name="height" value="0.05" units="cm"/>
    </inkml:brush>
  </inkml:definitions>
  <inkml:trace contextRef="#ctx0" brushRef="#br0">1 1 24575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08:23:38.629"/>
    </inkml:context>
    <inkml:brush xml:id="br0">
      <inkml:brushProperty name="width" value="0.05" units="cm"/>
      <inkml:brushProperty name="height" value="0.05" units="cm"/>
    </inkml:brush>
  </inkml:definitions>
  <inkml:trace contextRef="#ctx0" brushRef="#br0">7 1 24575,'0'6'0,"-7"3"0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08:23:39.159"/>
    </inkml:context>
    <inkml:brush xml:id="br0">
      <inkml:brushProperty name="width" value="0.05" units="cm"/>
      <inkml:brushProperty name="height" value="0.05" units="cm"/>
    </inkml:brush>
  </inkml:definitions>
  <inkml:trace contextRef="#ctx0" brushRef="#br0">7 16 24575,'0'-6'0,"-7"-3"0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08:22:28.533"/>
    </inkml:context>
    <inkml:brush xml:id="br0">
      <inkml:brushProperty name="width" value="0.05" units="cm"/>
      <inkml:brushProperty name="height" value="0.05" units="cm"/>
    </inkml:brush>
  </inkml:definitions>
  <inkml:trace contextRef="#ctx0" brushRef="#br0">0 0 24575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08:22:29.423"/>
    </inkml:context>
    <inkml:brush xml:id="br0">
      <inkml:brushProperty name="width" value="0.05" units="cm"/>
      <inkml:brushProperty name="height" value="0.05" units="cm"/>
    </inkml:brush>
  </inkml:definitions>
  <inkml:trace contextRef="#ctx0" brushRef="#br0">1 1 24575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08:22:30.272"/>
    </inkml:context>
    <inkml:brush xml:id="br0">
      <inkml:brushProperty name="width" value="0.05" units="cm"/>
      <inkml:brushProperty name="height" value="0.05" units="cm"/>
    </inkml:brush>
  </inkml:definitions>
  <inkml:trace contextRef="#ctx0" brushRef="#br0">1 1 24575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08:22:31.053"/>
    </inkml:context>
    <inkml:brush xml:id="br0">
      <inkml:brushProperty name="width" value="0.05" units="cm"/>
      <inkml:brushProperty name="height" value="0.05" units="cm"/>
    </inkml:brush>
  </inkml:definitions>
  <inkml:trace contextRef="#ctx0" brushRef="#br0">0 1 24575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08:22:33.203"/>
    </inkml:context>
    <inkml:brush xml:id="br0">
      <inkml:brushProperty name="width" value="0.05" units="cm"/>
      <inkml:brushProperty name="height" value="0.05" units="cm"/>
    </inkml:brush>
  </inkml:definitions>
  <inkml:trace contextRef="#ctx0" brushRef="#br0">0 1 24575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08:22:34.558"/>
    </inkml:context>
    <inkml:brush xml:id="br0">
      <inkml:brushProperty name="width" value="0.05" units="cm"/>
      <inkml:brushProperty name="height" value="0.05" units="cm"/>
    </inkml:brush>
  </inkml:definitions>
  <inkml:trace contextRef="#ctx0" brushRef="#br0">0 1 24575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08:22:45.294"/>
    </inkml:context>
    <inkml:brush xml:id="br0">
      <inkml:brushProperty name="width" value="0.05" units="cm"/>
      <inkml:brushProperty name="height" value="0.05" units="cm"/>
    </inkml:brush>
  </inkml:definitions>
  <inkml:trace contextRef="#ctx0" brushRef="#br0">0 0 24575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08:23:15.885"/>
    </inkml:context>
    <inkml:brush xml:id="br0">
      <inkml:brushProperty name="width" value="0.05" units="cm"/>
      <inkml:brushProperty name="height" value="0.05" units="cm"/>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34572-E1CA-4337-B973-8C44CA12F504}" type="datetimeFigureOut">
              <a:rPr lang="en-GB" smtClean="0"/>
              <a:t>14/03/2023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5B1B8-3277-43C0-8DBD-CAEA9D6DAEDF}" type="slidenum">
              <a:rPr lang="en-GB" smtClean="0"/>
              <a:t>‹#›</a:t>
            </a:fld>
            <a:endParaRPr lang="en-GB"/>
          </a:p>
        </p:txBody>
      </p:sp>
    </p:spTree>
    <p:extLst>
      <p:ext uri="{BB962C8B-B14F-4D97-AF65-F5344CB8AC3E}">
        <p14:creationId xmlns:p14="http://schemas.microsoft.com/office/powerpoint/2010/main" val="322987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8C218AE1-06F0-1B53-F728-66CC7171EB59}"/>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0E2259AB-7650-489E-AA33-E3172F20C832}" type="slidenum">
              <a:rPr lang="en-US" altLang="en-US" b="0" i="0"/>
              <a:pPr/>
              <a:t>3</a:t>
            </a:fld>
            <a:endParaRPr lang="en-US" altLang="en-US" b="0" i="0"/>
          </a:p>
        </p:txBody>
      </p:sp>
      <p:sp>
        <p:nvSpPr>
          <p:cNvPr id="9219" name="Rectangle 2">
            <a:extLst>
              <a:ext uri="{FF2B5EF4-FFF2-40B4-BE49-F238E27FC236}">
                <a16:creationId xmlns:a16="http://schemas.microsoft.com/office/drawing/2014/main" id="{3A421F38-2463-9EB5-B07B-D7583715A649}"/>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D314B500-2FE4-B7FD-FC47-D029863B7E0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91783B66-8EB5-D6E7-095B-016E31ECA232}"/>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4E103F40-092E-4F63-9D0E-12249329A73A}" type="slidenum">
              <a:rPr lang="en-US" altLang="en-US" b="0" i="0"/>
              <a:pPr/>
              <a:t>12</a:t>
            </a:fld>
            <a:endParaRPr lang="en-US" altLang="en-US" b="0" i="0"/>
          </a:p>
        </p:txBody>
      </p:sp>
      <p:sp>
        <p:nvSpPr>
          <p:cNvPr id="27651" name="Rectangle 2">
            <a:extLst>
              <a:ext uri="{FF2B5EF4-FFF2-40B4-BE49-F238E27FC236}">
                <a16:creationId xmlns:a16="http://schemas.microsoft.com/office/drawing/2014/main" id="{36529CB6-F1F3-26F8-D7FD-029FB21BF1D9}"/>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4CDB98AB-C05A-37B3-C172-8EDDE1F6F57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8DB27019-2312-ED25-4881-3FAA85CFE53B}"/>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75DC2DE-FB5B-4681-92B9-3A45856D405A}" type="slidenum">
              <a:rPr lang="en-US" altLang="en-US" b="0" i="0"/>
              <a:pPr/>
              <a:t>13</a:t>
            </a:fld>
            <a:endParaRPr lang="en-US" altLang="en-US" b="0" i="0"/>
          </a:p>
        </p:txBody>
      </p:sp>
      <p:sp>
        <p:nvSpPr>
          <p:cNvPr id="29699" name="Rectangle 2">
            <a:extLst>
              <a:ext uri="{FF2B5EF4-FFF2-40B4-BE49-F238E27FC236}">
                <a16:creationId xmlns:a16="http://schemas.microsoft.com/office/drawing/2014/main" id="{69617372-6F3B-2224-9C55-A94BA6C4D2FD}"/>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6AAEBB16-A539-FDB4-8DBA-59AD304132C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6A1A24F3-6986-5B94-F953-FEBAD3302B1B}"/>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114BAC4A-C57B-4059-8DEC-F4D9536CDD8B}" type="slidenum">
              <a:rPr lang="en-US" altLang="en-US" b="0" i="0"/>
              <a:pPr/>
              <a:t>14</a:t>
            </a:fld>
            <a:endParaRPr lang="en-US" altLang="en-US" b="0" i="0"/>
          </a:p>
        </p:txBody>
      </p:sp>
      <p:sp>
        <p:nvSpPr>
          <p:cNvPr id="31747" name="Rectangle 2">
            <a:extLst>
              <a:ext uri="{FF2B5EF4-FFF2-40B4-BE49-F238E27FC236}">
                <a16:creationId xmlns:a16="http://schemas.microsoft.com/office/drawing/2014/main" id="{FABF9C0E-218F-4E78-A4DB-54139CC347DE}"/>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48A8C7E2-ABE1-5D5B-AD46-484D7B9CC26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AA9C53D4-65D4-CFD0-CFAA-650EC0390C56}"/>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2610957-C8D3-4DD7-BB52-91C2BDDBDE43}" type="slidenum">
              <a:rPr lang="en-US" altLang="en-US" b="0" i="0"/>
              <a:pPr/>
              <a:t>15</a:t>
            </a:fld>
            <a:endParaRPr lang="en-US" altLang="en-US" b="0" i="0"/>
          </a:p>
        </p:txBody>
      </p:sp>
      <p:sp>
        <p:nvSpPr>
          <p:cNvPr id="33795" name="Rectangle 2">
            <a:extLst>
              <a:ext uri="{FF2B5EF4-FFF2-40B4-BE49-F238E27FC236}">
                <a16:creationId xmlns:a16="http://schemas.microsoft.com/office/drawing/2014/main" id="{57377950-EFF8-D92B-E4DE-91298DBC9FD7}"/>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855FBD5-61CC-3E74-9B6D-84E46F6E1E7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CB173FD2-20C7-EE93-6DAA-594A2E217636}"/>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D925E780-63CD-44F6-961D-86FEE7D100FC}" type="slidenum">
              <a:rPr lang="en-US" altLang="en-US" b="0" i="0"/>
              <a:pPr/>
              <a:t>16</a:t>
            </a:fld>
            <a:endParaRPr lang="en-US" altLang="en-US" b="0" i="0"/>
          </a:p>
        </p:txBody>
      </p:sp>
      <p:sp>
        <p:nvSpPr>
          <p:cNvPr id="35843" name="Rectangle 2">
            <a:extLst>
              <a:ext uri="{FF2B5EF4-FFF2-40B4-BE49-F238E27FC236}">
                <a16:creationId xmlns:a16="http://schemas.microsoft.com/office/drawing/2014/main" id="{CE9C0CE2-8505-B7D0-8A7F-19F9F4EC4268}"/>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0D386E03-6DBF-D8C8-3852-469FA2757EC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C3CA3664-05CC-08F3-76F2-E81E1567180D}"/>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B1FED599-5685-4C8A-AA30-9375FFB41F06}" type="slidenum">
              <a:rPr lang="en-US" altLang="en-US" b="0" i="0"/>
              <a:pPr/>
              <a:t>17</a:t>
            </a:fld>
            <a:endParaRPr lang="en-US" altLang="en-US" b="0" i="0"/>
          </a:p>
        </p:txBody>
      </p:sp>
      <p:sp>
        <p:nvSpPr>
          <p:cNvPr id="37891" name="Rectangle 2">
            <a:extLst>
              <a:ext uri="{FF2B5EF4-FFF2-40B4-BE49-F238E27FC236}">
                <a16:creationId xmlns:a16="http://schemas.microsoft.com/office/drawing/2014/main" id="{EA1164B0-4F19-67D0-9B14-FE27B340D9DB}"/>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032DFBCF-99BD-D748-954E-42287C0A3B9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4B0DC61-7183-6435-AC3C-CB0DA6FA9A5D}"/>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9EE792E-4D5B-4AE7-A9AD-C7CB48494593}" type="slidenum">
              <a:rPr lang="en-US" altLang="en-US" b="0" i="0"/>
              <a:pPr/>
              <a:t>18</a:t>
            </a:fld>
            <a:endParaRPr lang="en-US" altLang="en-US" b="0" i="0"/>
          </a:p>
        </p:txBody>
      </p:sp>
      <p:sp>
        <p:nvSpPr>
          <p:cNvPr id="39939" name="Rectangle 2">
            <a:extLst>
              <a:ext uri="{FF2B5EF4-FFF2-40B4-BE49-F238E27FC236}">
                <a16:creationId xmlns:a16="http://schemas.microsoft.com/office/drawing/2014/main" id="{3E768C18-DBE3-A5AC-171A-B541EED24017}"/>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1F9AFB30-27CF-4E2F-EB53-856EECDF6F6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4FFBCAA1-FFC5-FE0D-AF09-78C5AF02FE13}"/>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DE0DD1B9-7562-446C-8D9B-EAB15422DF48}" type="slidenum">
              <a:rPr lang="en-US" altLang="en-US" b="0" i="0"/>
              <a:pPr/>
              <a:t>19</a:t>
            </a:fld>
            <a:endParaRPr lang="en-US" altLang="en-US" b="0" i="0"/>
          </a:p>
        </p:txBody>
      </p:sp>
      <p:sp>
        <p:nvSpPr>
          <p:cNvPr id="41987" name="Rectangle 2">
            <a:extLst>
              <a:ext uri="{FF2B5EF4-FFF2-40B4-BE49-F238E27FC236}">
                <a16:creationId xmlns:a16="http://schemas.microsoft.com/office/drawing/2014/main" id="{3F5A6E9A-8677-ECDA-43C5-732E4F33AA3B}"/>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4DD0D483-3F6F-334F-210D-E805951B8CB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B01E373-C3D6-D0FC-62FC-77A94C8C8B96}"/>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5F69F58C-C99A-4588-A323-B60B97101186}" type="slidenum">
              <a:rPr lang="en-US" altLang="en-US" b="0" i="0"/>
              <a:pPr/>
              <a:t>20</a:t>
            </a:fld>
            <a:endParaRPr lang="en-US" altLang="en-US" b="0" i="0"/>
          </a:p>
        </p:txBody>
      </p:sp>
      <p:sp>
        <p:nvSpPr>
          <p:cNvPr id="44035" name="Rectangle 2">
            <a:extLst>
              <a:ext uri="{FF2B5EF4-FFF2-40B4-BE49-F238E27FC236}">
                <a16:creationId xmlns:a16="http://schemas.microsoft.com/office/drawing/2014/main" id="{7AE8FCCA-8B44-F5B2-9AAC-1784862BB85F}"/>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AD81EFD7-2D4A-6DC1-F7B0-6D700A2BABE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05D8B91D-2D5D-926C-5FB7-7277341B9F54}"/>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FC929F49-E320-4E93-B0EC-83AB940B5F3F}" type="slidenum">
              <a:rPr lang="en-US" altLang="en-US" b="0" i="0"/>
              <a:pPr/>
              <a:t>21</a:t>
            </a:fld>
            <a:endParaRPr lang="en-US" altLang="en-US" b="0" i="0"/>
          </a:p>
        </p:txBody>
      </p:sp>
      <p:sp>
        <p:nvSpPr>
          <p:cNvPr id="46083" name="Rectangle 2">
            <a:extLst>
              <a:ext uri="{FF2B5EF4-FFF2-40B4-BE49-F238E27FC236}">
                <a16:creationId xmlns:a16="http://schemas.microsoft.com/office/drawing/2014/main" id="{2F72530A-FB6B-D12B-E1A2-721C8963E9E9}"/>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FEB7AFAD-6E01-0457-A2D8-EB71FC08BEB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62A37F22-5202-D3E1-6400-4C7DFF590405}"/>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9BE61060-5842-4EF0-AE89-FB3FF00D0D44}" type="slidenum">
              <a:rPr lang="en-US" altLang="en-US" b="0" i="0"/>
              <a:pPr/>
              <a:t>4</a:t>
            </a:fld>
            <a:endParaRPr lang="en-US" altLang="en-US" b="0" i="0"/>
          </a:p>
        </p:txBody>
      </p:sp>
      <p:sp>
        <p:nvSpPr>
          <p:cNvPr id="11267" name="Rectangle 2">
            <a:extLst>
              <a:ext uri="{FF2B5EF4-FFF2-40B4-BE49-F238E27FC236}">
                <a16:creationId xmlns:a16="http://schemas.microsoft.com/office/drawing/2014/main" id="{DEC71734-7CBF-4017-541D-D7571FCBDF39}"/>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01268EED-C7FF-97C7-9DEC-3470764E2E7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CF3C07E9-79F3-85D2-4220-12118FBC90BA}"/>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E4B1651A-E30D-43D2-A3A4-5F160DEA1613}" type="slidenum">
              <a:rPr lang="en-US" altLang="en-US" b="0" i="0"/>
              <a:pPr/>
              <a:t>23</a:t>
            </a:fld>
            <a:endParaRPr lang="en-US" altLang="en-US" b="0" i="0"/>
          </a:p>
        </p:txBody>
      </p:sp>
      <p:sp>
        <p:nvSpPr>
          <p:cNvPr id="48131" name="Rectangle 2">
            <a:extLst>
              <a:ext uri="{FF2B5EF4-FFF2-40B4-BE49-F238E27FC236}">
                <a16:creationId xmlns:a16="http://schemas.microsoft.com/office/drawing/2014/main" id="{1520359D-35C2-B8B4-87E7-40E45264F428}"/>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84877B2-08B5-D5A1-60C9-DCF341F3B6F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C9E3F527-8F11-23DB-6BD5-7005878D63FD}"/>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CF4A4D90-42D0-4793-9EF5-C6BCD5A82D07}" type="slidenum">
              <a:rPr lang="en-US" altLang="en-US" b="0" i="0"/>
              <a:pPr/>
              <a:t>24</a:t>
            </a:fld>
            <a:endParaRPr lang="en-US" altLang="en-US" b="0" i="0"/>
          </a:p>
        </p:txBody>
      </p:sp>
      <p:sp>
        <p:nvSpPr>
          <p:cNvPr id="50179" name="Rectangle 2">
            <a:extLst>
              <a:ext uri="{FF2B5EF4-FFF2-40B4-BE49-F238E27FC236}">
                <a16:creationId xmlns:a16="http://schemas.microsoft.com/office/drawing/2014/main" id="{E78B56A8-18D3-3EFD-51AC-642B56BE1B3A}"/>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AEB8F987-E1D7-40B6-7438-59B22A0B928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78E5B0CF-928E-06EE-261E-87F345DD66B4}"/>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27B2B84E-F391-40DF-9770-B0F246684DC9}" type="slidenum">
              <a:rPr lang="en-US" altLang="en-US" b="0" i="0"/>
              <a:pPr/>
              <a:t>25</a:t>
            </a:fld>
            <a:endParaRPr lang="en-US" altLang="en-US" b="0" i="0"/>
          </a:p>
        </p:txBody>
      </p:sp>
      <p:sp>
        <p:nvSpPr>
          <p:cNvPr id="52227" name="Rectangle 2">
            <a:extLst>
              <a:ext uri="{FF2B5EF4-FFF2-40B4-BE49-F238E27FC236}">
                <a16:creationId xmlns:a16="http://schemas.microsoft.com/office/drawing/2014/main" id="{679CB181-B644-71F5-CA3E-027CD9E04E5D}"/>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12E88CED-AC98-DA34-E190-96138AFF58E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D2C50EBB-0416-B50B-84E1-2895B57EA148}"/>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718A698F-EE14-48FD-A7C9-AC04C117F9C5}" type="slidenum">
              <a:rPr lang="en-US" altLang="en-US" b="0" i="0"/>
              <a:pPr/>
              <a:t>26</a:t>
            </a:fld>
            <a:endParaRPr lang="en-US" altLang="en-US" b="0" i="0"/>
          </a:p>
        </p:txBody>
      </p:sp>
      <p:sp>
        <p:nvSpPr>
          <p:cNvPr id="54275" name="Rectangle 2">
            <a:extLst>
              <a:ext uri="{FF2B5EF4-FFF2-40B4-BE49-F238E27FC236}">
                <a16:creationId xmlns:a16="http://schemas.microsoft.com/office/drawing/2014/main" id="{9AA77F27-6B42-2594-EE62-3C98AC150CD4}"/>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EC487F4F-68C9-9A83-AECC-E308D28670C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86B1A4E-1D66-CFA0-FC6B-4A171C0BF9C0}"/>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A3A0AB99-F08A-447E-8ED1-6F77AC1CD964}" type="slidenum">
              <a:rPr lang="en-US" altLang="en-US" b="0" i="0"/>
              <a:pPr/>
              <a:t>27</a:t>
            </a:fld>
            <a:endParaRPr lang="en-US" altLang="en-US" b="0" i="0"/>
          </a:p>
        </p:txBody>
      </p:sp>
      <p:sp>
        <p:nvSpPr>
          <p:cNvPr id="56323" name="Rectangle 2">
            <a:extLst>
              <a:ext uri="{FF2B5EF4-FFF2-40B4-BE49-F238E27FC236}">
                <a16:creationId xmlns:a16="http://schemas.microsoft.com/office/drawing/2014/main" id="{0BEDE12C-A0F2-A47A-7FD6-1BFB3333CFB7}"/>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66F6D35A-E9B5-08F6-0F55-AA9BB80481D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B3D0064A-12F3-E959-9809-6BDF5A97F95A}"/>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5FAE456-DD98-478E-B0B1-DE210C0B56BF}" type="slidenum">
              <a:rPr lang="en-US" altLang="en-US" b="0" i="0"/>
              <a:pPr/>
              <a:t>28</a:t>
            </a:fld>
            <a:endParaRPr lang="en-US" altLang="en-US" b="0" i="0"/>
          </a:p>
        </p:txBody>
      </p:sp>
      <p:sp>
        <p:nvSpPr>
          <p:cNvPr id="58371" name="Rectangle 2">
            <a:extLst>
              <a:ext uri="{FF2B5EF4-FFF2-40B4-BE49-F238E27FC236}">
                <a16:creationId xmlns:a16="http://schemas.microsoft.com/office/drawing/2014/main" id="{923BE3F7-5DEF-B19A-D900-56FC00109819}"/>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B2FE8328-F733-6D01-8384-A52364F9DAF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9E7879E-8C08-98E4-F7C0-F43925E15883}"/>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9CD7C566-2547-4E75-A836-94B94C40C502}" type="slidenum">
              <a:rPr lang="en-US" altLang="en-US" b="0" i="0"/>
              <a:pPr/>
              <a:t>29</a:t>
            </a:fld>
            <a:endParaRPr lang="en-US" altLang="en-US" b="0" i="0"/>
          </a:p>
        </p:txBody>
      </p:sp>
      <p:sp>
        <p:nvSpPr>
          <p:cNvPr id="60419" name="Rectangle 2">
            <a:extLst>
              <a:ext uri="{FF2B5EF4-FFF2-40B4-BE49-F238E27FC236}">
                <a16:creationId xmlns:a16="http://schemas.microsoft.com/office/drawing/2014/main" id="{BE0DFA40-CB17-1D4D-F226-80BF2CE5D796}"/>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21088344-68CC-CFEB-DDD8-8477A477496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6FEF050D-C224-3249-A65D-3F50A89A4F8D}"/>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FE5E8344-DB4C-4853-9715-E4AC5F821238}" type="slidenum">
              <a:rPr lang="en-US" altLang="en-US" b="0" i="0"/>
              <a:pPr/>
              <a:t>30</a:t>
            </a:fld>
            <a:endParaRPr lang="en-US" altLang="en-US" b="0" i="0"/>
          </a:p>
        </p:txBody>
      </p:sp>
      <p:sp>
        <p:nvSpPr>
          <p:cNvPr id="62467" name="Rectangle 2">
            <a:extLst>
              <a:ext uri="{FF2B5EF4-FFF2-40B4-BE49-F238E27FC236}">
                <a16:creationId xmlns:a16="http://schemas.microsoft.com/office/drawing/2014/main" id="{C0752729-179C-9E3E-B622-60B06BF5541D}"/>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57043D7C-6CEA-5C57-A920-C7C3D0F19AE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0C8918A6-A02C-3DCF-0022-D027E88737E8}"/>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CFB8546B-02DA-4237-A8F3-8412DC473281}" type="slidenum">
              <a:rPr lang="en-US" altLang="en-US" b="0" i="0"/>
              <a:pPr/>
              <a:t>31</a:t>
            </a:fld>
            <a:endParaRPr lang="en-US" altLang="en-US" b="0" i="0"/>
          </a:p>
        </p:txBody>
      </p:sp>
      <p:sp>
        <p:nvSpPr>
          <p:cNvPr id="64515" name="Rectangle 2">
            <a:extLst>
              <a:ext uri="{FF2B5EF4-FFF2-40B4-BE49-F238E27FC236}">
                <a16:creationId xmlns:a16="http://schemas.microsoft.com/office/drawing/2014/main" id="{4E17BC19-44B3-9F49-F6D2-E06381F3FEFD}"/>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EED4E88E-918D-70DA-0EDC-604DCC2D596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796866B7-05BD-37FE-7801-FF85C5772E53}"/>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CD4BE938-634D-45FD-8A16-8B342F74D6B0}" type="slidenum">
              <a:rPr lang="en-US" altLang="en-US" b="0" i="0"/>
              <a:pPr/>
              <a:t>32</a:t>
            </a:fld>
            <a:endParaRPr lang="en-US" altLang="en-US" b="0" i="0"/>
          </a:p>
        </p:txBody>
      </p:sp>
      <p:sp>
        <p:nvSpPr>
          <p:cNvPr id="66563" name="Rectangle 2">
            <a:extLst>
              <a:ext uri="{FF2B5EF4-FFF2-40B4-BE49-F238E27FC236}">
                <a16:creationId xmlns:a16="http://schemas.microsoft.com/office/drawing/2014/main" id="{A1341F13-2EB9-DDC8-2CB2-BC1955DCC49E}"/>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9E11B585-F63E-6C7A-33FB-D7AA45469C5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882662B9-B99E-C372-D20E-CFA1D94D9834}"/>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F36FD9EE-0E24-46BC-90DB-879A95D63FAD}" type="slidenum">
              <a:rPr lang="en-US" altLang="en-US" b="0" i="0"/>
              <a:pPr/>
              <a:t>5</a:t>
            </a:fld>
            <a:endParaRPr lang="en-US" altLang="en-US" b="0" i="0"/>
          </a:p>
        </p:txBody>
      </p:sp>
      <p:sp>
        <p:nvSpPr>
          <p:cNvPr id="13315" name="Rectangle 2">
            <a:extLst>
              <a:ext uri="{FF2B5EF4-FFF2-40B4-BE49-F238E27FC236}">
                <a16:creationId xmlns:a16="http://schemas.microsoft.com/office/drawing/2014/main" id="{527461F2-F874-39DC-B48D-A43B02C81454}"/>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CDB8BDD7-A2A2-C5AA-54F7-FF95FA85381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4C45830C-D3B5-336F-5743-32571B20ECA6}"/>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33C1819-0510-4CDA-A656-C18BB216854B}" type="slidenum">
              <a:rPr lang="en-US" altLang="en-US" b="0" i="0"/>
              <a:pPr/>
              <a:t>33</a:t>
            </a:fld>
            <a:endParaRPr lang="en-US" altLang="en-US" b="0" i="0"/>
          </a:p>
        </p:txBody>
      </p:sp>
      <p:sp>
        <p:nvSpPr>
          <p:cNvPr id="68611" name="Rectangle 2">
            <a:extLst>
              <a:ext uri="{FF2B5EF4-FFF2-40B4-BE49-F238E27FC236}">
                <a16:creationId xmlns:a16="http://schemas.microsoft.com/office/drawing/2014/main" id="{64C93B0F-9F38-31DD-E177-3FB6356127B1}"/>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A41ADB49-38E1-B3BE-FB27-A2510A71947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BC426DF-D729-A92C-D327-CCF20B3AC225}"/>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9A42DE35-92E4-4975-8EE5-B62DEC31C0E1}" type="slidenum">
              <a:rPr lang="en-US" altLang="en-US" b="0" i="0"/>
              <a:pPr/>
              <a:t>34</a:t>
            </a:fld>
            <a:endParaRPr lang="en-US" altLang="en-US" b="0" i="0"/>
          </a:p>
        </p:txBody>
      </p:sp>
      <p:sp>
        <p:nvSpPr>
          <p:cNvPr id="70659" name="Rectangle 2">
            <a:extLst>
              <a:ext uri="{FF2B5EF4-FFF2-40B4-BE49-F238E27FC236}">
                <a16:creationId xmlns:a16="http://schemas.microsoft.com/office/drawing/2014/main" id="{8F7560FD-FB47-7C69-4194-6700E3952BD2}"/>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DBAAB8B2-CDD5-16A6-0AC4-A38ABFE94EA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A0A88021-563C-48B8-B0E0-C8CE18210316}"/>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92CFC9F8-DC27-4D2F-BB36-BF457DBBEAEC}" type="slidenum">
              <a:rPr lang="en-US" altLang="en-US" b="0" i="0"/>
              <a:pPr/>
              <a:t>35</a:t>
            </a:fld>
            <a:endParaRPr lang="en-US" altLang="en-US" b="0" i="0"/>
          </a:p>
        </p:txBody>
      </p:sp>
      <p:sp>
        <p:nvSpPr>
          <p:cNvPr id="72707" name="Rectangle 2">
            <a:extLst>
              <a:ext uri="{FF2B5EF4-FFF2-40B4-BE49-F238E27FC236}">
                <a16:creationId xmlns:a16="http://schemas.microsoft.com/office/drawing/2014/main" id="{B9658AE7-E699-EAEF-DBAC-9669E96F0B3D}"/>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B5126E58-4251-231E-B125-74F33928212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8C6D3691-6337-D6CB-8BD4-96CDF803412C}"/>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4D59CCE-913E-4353-AD67-71A0E2A8A1B6}" type="slidenum">
              <a:rPr lang="en-US" altLang="en-US" b="0" i="0"/>
              <a:pPr/>
              <a:t>36</a:t>
            </a:fld>
            <a:endParaRPr lang="en-US" altLang="en-US" b="0" i="0"/>
          </a:p>
        </p:txBody>
      </p:sp>
      <p:sp>
        <p:nvSpPr>
          <p:cNvPr id="74755" name="Rectangle 2">
            <a:extLst>
              <a:ext uri="{FF2B5EF4-FFF2-40B4-BE49-F238E27FC236}">
                <a16:creationId xmlns:a16="http://schemas.microsoft.com/office/drawing/2014/main" id="{7185BDC6-9A63-05E5-B30D-A1AAA534284F}"/>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D2F9F8D1-F19D-9F91-E424-F16A8504A0A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BBB800C4-965D-2EEA-DD05-5B430E3DB636}"/>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2CE25337-864A-4086-A2D3-29F201AFFF8D}" type="slidenum">
              <a:rPr lang="en-US" altLang="en-US" b="0" i="0"/>
              <a:pPr/>
              <a:t>37</a:t>
            </a:fld>
            <a:endParaRPr lang="en-US" altLang="en-US" b="0" i="0"/>
          </a:p>
        </p:txBody>
      </p:sp>
      <p:sp>
        <p:nvSpPr>
          <p:cNvPr id="76803" name="Rectangle 2">
            <a:extLst>
              <a:ext uri="{FF2B5EF4-FFF2-40B4-BE49-F238E27FC236}">
                <a16:creationId xmlns:a16="http://schemas.microsoft.com/office/drawing/2014/main" id="{C8734FDE-59FA-D674-1ED9-4A4EBA164DEA}"/>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0EB6777B-3C8C-5FB9-720F-B27767403E6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F717DFE0-96F0-EA90-1506-29398BC9850D}"/>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4645121B-FA43-41B2-AC25-A60F86C1F65E}" type="slidenum">
              <a:rPr lang="en-US" altLang="en-US" b="0" i="0"/>
              <a:pPr/>
              <a:t>38</a:t>
            </a:fld>
            <a:endParaRPr lang="en-US" altLang="en-US" b="0" i="0"/>
          </a:p>
        </p:txBody>
      </p:sp>
      <p:sp>
        <p:nvSpPr>
          <p:cNvPr id="78851" name="Rectangle 2">
            <a:extLst>
              <a:ext uri="{FF2B5EF4-FFF2-40B4-BE49-F238E27FC236}">
                <a16:creationId xmlns:a16="http://schemas.microsoft.com/office/drawing/2014/main" id="{3DC15A2D-373D-A1DD-A37A-2463F9BEE76F}"/>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92FEE2FC-5FD8-47B6-B153-4E1FB59DB19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B789D90E-3F14-AD18-EA73-3F30770DEA9E}"/>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97D2DECB-4832-4EF8-AC0F-6C0ED16BA30B}" type="slidenum">
              <a:rPr lang="en-US" altLang="en-US" b="0" i="0"/>
              <a:pPr/>
              <a:t>39</a:t>
            </a:fld>
            <a:endParaRPr lang="en-US" altLang="en-US" b="0" i="0"/>
          </a:p>
        </p:txBody>
      </p:sp>
      <p:sp>
        <p:nvSpPr>
          <p:cNvPr id="80899" name="Rectangle 2">
            <a:extLst>
              <a:ext uri="{FF2B5EF4-FFF2-40B4-BE49-F238E27FC236}">
                <a16:creationId xmlns:a16="http://schemas.microsoft.com/office/drawing/2014/main" id="{015E658A-CC12-1BB5-514E-B9FECB4970DE}"/>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BB9B6F72-28EA-9626-A8EB-DDD826BCC6F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69FDAF37-C5C8-B85F-D775-6D9A6D72D0A7}"/>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D97C555D-5915-4F8C-85AA-3FD47D2DBC00}" type="slidenum">
              <a:rPr lang="en-US" altLang="en-US" b="0" i="0"/>
              <a:pPr/>
              <a:t>40</a:t>
            </a:fld>
            <a:endParaRPr lang="en-US" altLang="en-US" b="0" i="0"/>
          </a:p>
        </p:txBody>
      </p:sp>
      <p:sp>
        <p:nvSpPr>
          <p:cNvPr id="82947" name="Rectangle 2">
            <a:extLst>
              <a:ext uri="{FF2B5EF4-FFF2-40B4-BE49-F238E27FC236}">
                <a16:creationId xmlns:a16="http://schemas.microsoft.com/office/drawing/2014/main" id="{8456655E-066D-7134-FFEA-3DF462836B9B}"/>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AE7ACBEA-2F57-437D-1B69-F1254895938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682964B8-593B-0B67-927D-36BE608DF157}"/>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51185314-1674-4C9D-A936-8AF0BBC544CE}" type="slidenum">
              <a:rPr lang="en-US" altLang="en-US" b="0" i="0"/>
              <a:pPr/>
              <a:t>41</a:t>
            </a:fld>
            <a:endParaRPr lang="en-US" altLang="en-US" b="0" i="0"/>
          </a:p>
        </p:txBody>
      </p:sp>
      <p:sp>
        <p:nvSpPr>
          <p:cNvPr id="84995" name="Rectangle 2">
            <a:extLst>
              <a:ext uri="{FF2B5EF4-FFF2-40B4-BE49-F238E27FC236}">
                <a16:creationId xmlns:a16="http://schemas.microsoft.com/office/drawing/2014/main" id="{CDD09E79-5B67-B752-561F-59B8D3215A69}"/>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AA9F2A95-EB3D-B261-7213-9121961F679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08A5C09E-96FE-4069-56E7-67D696486A00}"/>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A7AA791B-4ACE-48B6-B09C-73DDD11572F1}" type="slidenum">
              <a:rPr lang="en-US" altLang="en-US" b="0" i="0"/>
              <a:pPr/>
              <a:t>42</a:t>
            </a:fld>
            <a:endParaRPr lang="en-US" altLang="en-US" b="0" i="0"/>
          </a:p>
        </p:txBody>
      </p:sp>
      <p:sp>
        <p:nvSpPr>
          <p:cNvPr id="87043" name="Rectangle 2">
            <a:extLst>
              <a:ext uri="{FF2B5EF4-FFF2-40B4-BE49-F238E27FC236}">
                <a16:creationId xmlns:a16="http://schemas.microsoft.com/office/drawing/2014/main" id="{EE0DB29F-0C3F-216E-6001-0098F806F480}"/>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1602CCA7-B91D-CD63-3248-977511E0986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6A9330C9-D067-54C2-4D38-87E37F3D8981}"/>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1AA9240-1BEE-442C-B038-E1AC1C44B3BA}" type="slidenum">
              <a:rPr lang="en-US" altLang="en-US" b="0" i="0"/>
              <a:pPr/>
              <a:t>6</a:t>
            </a:fld>
            <a:endParaRPr lang="en-US" altLang="en-US" b="0" i="0"/>
          </a:p>
        </p:txBody>
      </p:sp>
      <p:sp>
        <p:nvSpPr>
          <p:cNvPr id="15363" name="Rectangle 2">
            <a:extLst>
              <a:ext uri="{FF2B5EF4-FFF2-40B4-BE49-F238E27FC236}">
                <a16:creationId xmlns:a16="http://schemas.microsoft.com/office/drawing/2014/main" id="{6B0A8F8B-47E3-13BB-690B-949BF876BC9E}"/>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05856D15-90D3-224B-ACFA-5ECBE095092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5BCF2FD9-7ABA-4B0F-4B39-873E94B00401}"/>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0D6D8A97-5499-4AE3-BB36-430DFE7D6CFE}" type="slidenum">
              <a:rPr lang="en-US" altLang="en-US" b="0" i="0"/>
              <a:pPr/>
              <a:t>43</a:t>
            </a:fld>
            <a:endParaRPr lang="en-US" altLang="en-US" b="0" i="0"/>
          </a:p>
        </p:txBody>
      </p:sp>
      <p:sp>
        <p:nvSpPr>
          <p:cNvPr id="89091" name="Rectangle 2">
            <a:extLst>
              <a:ext uri="{FF2B5EF4-FFF2-40B4-BE49-F238E27FC236}">
                <a16:creationId xmlns:a16="http://schemas.microsoft.com/office/drawing/2014/main" id="{9EDCD380-56C5-7F84-13EC-B59F315101CD}"/>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7D8B66E0-5FE6-1A92-9884-BBE2BE3C8CD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9DDB6D75-E767-BEC3-4D25-A5CE9292245A}"/>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0B1D820E-76E2-49B5-8DE6-CA3749714BF7}" type="slidenum">
              <a:rPr lang="en-US" altLang="en-US" b="0" i="0"/>
              <a:pPr/>
              <a:t>44</a:t>
            </a:fld>
            <a:endParaRPr lang="en-US" altLang="en-US" b="0" i="0"/>
          </a:p>
        </p:txBody>
      </p:sp>
      <p:sp>
        <p:nvSpPr>
          <p:cNvPr id="91139" name="Rectangle 2">
            <a:extLst>
              <a:ext uri="{FF2B5EF4-FFF2-40B4-BE49-F238E27FC236}">
                <a16:creationId xmlns:a16="http://schemas.microsoft.com/office/drawing/2014/main" id="{7FA0EC27-AFC3-5287-8617-D1CAC6261C42}"/>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4A29BD2F-8D9E-7835-DA4C-FC332E653AF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911F0B08-2362-40E3-05F3-CB4D9C251B8B}"/>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CC2FD648-8489-4DDD-A67A-6B32D6466EAA}" type="slidenum">
              <a:rPr lang="en-US" altLang="en-US" b="0" i="0"/>
              <a:pPr/>
              <a:t>45</a:t>
            </a:fld>
            <a:endParaRPr lang="en-US" altLang="en-US" b="0" i="0"/>
          </a:p>
        </p:txBody>
      </p:sp>
      <p:sp>
        <p:nvSpPr>
          <p:cNvPr id="93187" name="Rectangle 2">
            <a:extLst>
              <a:ext uri="{FF2B5EF4-FFF2-40B4-BE49-F238E27FC236}">
                <a16:creationId xmlns:a16="http://schemas.microsoft.com/office/drawing/2014/main" id="{B633DD42-35E0-19F9-4EB6-1FE1A19AC4E8}"/>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26C5E9C3-1773-887A-6E09-5C5F13082BA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AFE82D6C-25BE-A209-0CEC-114AEEE9C513}"/>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BC79A217-3A3E-4011-B5B6-43C0AE8406F7}" type="slidenum">
              <a:rPr lang="en-US" altLang="en-US" b="0" i="0"/>
              <a:pPr/>
              <a:t>46</a:t>
            </a:fld>
            <a:endParaRPr lang="en-US" altLang="en-US" b="0" i="0"/>
          </a:p>
        </p:txBody>
      </p:sp>
      <p:sp>
        <p:nvSpPr>
          <p:cNvPr id="95235" name="Rectangle 2">
            <a:extLst>
              <a:ext uri="{FF2B5EF4-FFF2-40B4-BE49-F238E27FC236}">
                <a16:creationId xmlns:a16="http://schemas.microsoft.com/office/drawing/2014/main" id="{E7CA2A37-971E-8D2C-1E2D-DDF500E3C81F}"/>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2DB47FE9-CDF2-82CE-3485-CE350F2AFAD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C61D1944-D61D-0DA0-DDA8-22162BCEA044}"/>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B67C08B0-B6CC-46BE-825E-921279AFFE9D}" type="slidenum">
              <a:rPr lang="en-US" altLang="en-US" b="0" i="0"/>
              <a:pPr/>
              <a:t>47</a:t>
            </a:fld>
            <a:endParaRPr lang="en-US" altLang="en-US" b="0" i="0"/>
          </a:p>
        </p:txBody>
      </p:sp>
      <p:sp>
        <p:nvSpPr>
          <p:cNvPr id="97283" name="Rectangle 2">
            <a:extLst>
              <a:ext uri="{FF2B5EF4-FFF2-40B4-BE49-F238E27FC236}">
                <a16:creationId xmlns:a16="http://schemas.microsoft.com/office/drawing/2014/main" id="{A96DED37-C0CC-988F-FF70-3F42A7C2FE73}"/>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86B1B9AE-5EA4-37CF-44F5-51B36C1A1D6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2748638F-E2CA-1B1D-58D4-88157C5B765C}"/>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8F6305E7-B208-43F6-936A-7CF0169E7F89}" type="slidenum">
              <a:rPr lang="en-US" altLang="en-US" b="0" i="0"/>
              <a:pPr/>
              <a:t>48</a:t>
            </a:fld>
            <a:endParaRPr lang="en-US" altLang="en-US" b="0" i="0"/>
          </a:p>
        </p:txBody>
      </p:sp>
      <p:sp>
        <p:nvSpPr>
          <p:cNvPr id="99331" name="Rectangle 2">
            <a:extLst>
              <a:ext uri="{FF2B5EF4-FFF2-40B4-BE49-F238E27FC236}">
                <a16:creationId xmlns:a16="http://schemas.microsoft.com/office/drawing/2014/main" id="{A679358B-A41E-1D37-AFF4-67F8F63BE33D}"/>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A2172EBA-64EA-1B4B-82D1-3ECAD463410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50BD59E8-70D1-B648-0DBB-6D877F0FA0CA}"/>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942B3913-D18F-4439-A49C-51391575E910}" type="slidenum">
              <a:rPr lang="en-US" altLang="en-US" b="0" i="0"/>
              <a:pPr/>
              <a:t>49</a:t>
            </a:fld>
            <a:endParaRPr lang="en-US" altLang="en-US" b="0" i="0"/>
          </a:p>
        </p:txBody>
      </p:sp>
      <p:sp>
        <p:nvSpPr>
          <p:cNvPr id="101379" name="Rectangle 2">
            <a:extLst>
              <a:ext uri="{FF2B5EF4-FFF2-40B4-BE49-F238E27FC236}">
                <a16:creationId xmlns:a16="http://schemas.microsoft.com/office/drawing/2014/main" id="{2BA6422F-9BA3-7FEE-8823-F90BFAF675FE}"/>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357BB92F-AF38-94B0-E055-16C4719A034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A1BD69C0-BA2D-931F-3E97-6C0DB98E4637}"/>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BB4C36A-5244-4A6F-8C10-0FD9CAF931B2}" type="slidenum">
              <a:rPr lang="en-US" altLang="en-US" b="0" i="0"/>
              <a:pPr/>
              <a:t>50</a:t>
            </a:fld>
            <a:endParaRPr lang="en-US" altLang="en-US" b="0" i="0"/>
          </a:p>
        </p:txBody>
      </p:sp>
      <p:sp>
        <p:nvSpPr>
          <p:cNvPr id="103427" name="Rectangle 2">
            <a:extLst>
              <a:ext uri="{FF2B5EF4-FFF2-40B4-BE49-F238E27FC236}">
                <a16:creationId xmlns:a16="http://schemas.microsoft.com/office/drawing/2014/main" id="{C7E8344D-54FD-8B5F-5D50-84C0E6103F22}"/>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98AE73C7-CFB5-A0A0-9088-74E0E51B60C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B2930CE3-D17D-A924-F127-041FB143D113}"/>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9F8070CC-4C81-44E1-B193-A2CA6A83EDDE}" type="slidenum">
              <a:rPr lang="en-US" altLang="en-US" b="0" i="0"/>
              <a:pPr/>
              <a:t>51</a:t>
            </a:fld>
            <a:endParaRPr lang="en-US" altLang="en-US" b="0" i="0"/>
          </a:p>
        </p:txBody>
      </p:sp>
      <p:sp>
        <p:nvSpPr>
          <p:cNvPr id="105475" name="Rectangle 2">
            <a:extLst>
              <a:ext uri="{FF2B5EF4-FFF2-40B4-BE49-F238E27FC236}">
                <a16:creationId xmlns:a16="http://schemas.microsoft.com/office/drawing/2014/main" id="{505B3193-772A-803E-7BD1-08005453CE54}"/>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0CB93D4D-031F-F83C-1F75-BD618E5BF6A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9EC8C557-1A31-711E-F709-A34A42E47F59}"/>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05E28B59-39CE-43F8-9861-08C69B5066F5}" type="slidenum">
              <a:rPr lang="en-US" altLang="en-US" b="0" i="0"/>
              <a:pPr/>
              <a:t>7</a:t>
            </a:fld>
            <a:endParaRPr lang="en-US" altLang="en-US" b="0" i="0"/>
          </a:p>
        </p:txBody>
      </p:sp>
      <p:sp>
        <p:nvSpPr>
          <p:cNvPr id="17411" name="Rectangle 2">
            <a:extLst>
              <a:ext uri="{FF2B5EF4-FFF2-40B4-BE49-F238E27FC236}">
                <a16:creationId xmlns:a16="http://schemas.microsoft.com/office/drawing/2014/main" id="{41B4F35D-6234-F4E9-7B5A-09060A1CFC4B}"/>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F5EE7B2B-061B-F1E1-4AEB-A79D7877D78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FD1DA8B7-161B-10A0-83CE-3C1FE8732975}"/>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5F201BEA-3849-4814-B071-AA954AB2B787}" type="slidenum">
              <a:rPr lang="en-US" altLang="en-US" b="0" i="0"/>
              <a:pPr/>
              <a:t>8</a:t>
            </a:fld>
            <a:endParaRPr lang="en-US" altLang="en-US" b="0" i="0"/>
          </a:p>
        </p:txBody>
      </p:sp>
      <p:sp>
        <p:nvSpPr>
          <p:cNvPr id="19459" name="Rectangle 2">
            <a:extLst>
              <a:ext uri="{FF2B5EF4-FFF2-40B4-BE49-F238E27FC236}">
                <a16:creationId xmlns:a16="http://schemas.microsoft.com/office/drawing/2014/main" id="{FFB027B9-479D-8DC5-A32F-8AF59F7466BB}"/>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B1295CFB-7D16-D176-43EF-7E6EF44F915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2F37FF5B-2D36-7BEF-9567-3ABB213C47AC}"/>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16F9F673-8560-43AE-916D-1D9A505E884D}" type="slidenum">
              <a:rPr lang="en-US" altLang="en-US" b="0" i="0"/>
              <a:pPr/>
              <a:t>9</a:t>
            </a:fld>
            <a:endParaRPr lang="en-US" altLang="en-US" b="0" i="0"/>
          </a:p>
        </p:txBody>
      </p:sp>
      <p:sp>
        <p:nvSpPr>
          <p:cNvPr id="21507" name="Rectangle 2">
            <a:extLst>
              <a:ext uri="{FF2B5EF4-FFF2-40B4-BE49-F238E27FC236}">
                <a16:creationId xmlns:a16="http://schemas.microsoft.com/office/drawing/2014/main" id="{073473E6-56CD-C50F-3DB3-B1607AE079DF}"/>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CD243C5F-83FF-7D54-CAA2-3C02BB80022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3137D409-E854-5BC1-3C52-3818ACCD1AE9}"/>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260F23D0-4206-47C5-8475-456ED28BF89E}" type="slidenum">
              <a:rPr lang="en-US" altLang="en-US" b="0" i="0"/>
              <a:pPr/>
              <a:t>10</a:t>
            </a:fld>
            <a:endParaRPr lang="en-US" altLang="en-US" b="0" i="0"/>
          </a:p>
        </p:txBody>
      </p:sp>
      <p:sp>
        <p:nvSpPr>
          <p:cNvPr id="23555" name="Rectangle 2">
            <a:extLst>
              <a:ext uri="{FF2B5EF4-FFF2-40B4-BE49-F238E27FC236}">
                <a16:creationId xmlns:a16="http://schemas.microsoft.com/office/drawing/2014/main" id="{7B303E24-DB74-DFC1-12B3-43600A8F5B33}"/>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316C5E69-31C5-6C44-DEB4-9EC4356EDCE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200753F9-FA4D-DECF-145E-754EB4A0FE3F}"/>
              </a:ext>
            </a:extLst>
          </p:cNvPr>
          <p:cNvSpPr>
            <a:spLocks noGrp="1" noChangeArrowheads="1"/>
          </p:cNvSpPr>
          <p:nvPr>
            <p:ph type="sldNum" sz="quarter" idx="5"/>
          </p:nvPr>
        </p:nvSpPr>
        <p:spPr>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46F17BA-A05D-481D-9550-7ABEDB8F1020}" type="slidenum">
              <a:rPr lang="en-US" altLang="en-US" b="0" i="0"/>
              <a:pPr/>
              <a:t>11</a:t>
            </a:fld>
            <a:endParaRPr lang="en-US" altLang="en-US" b="0" i="0"/>
          </a:p>
        </p:txBody>
      </p:sp>
      <p:sp>
        <p:nvSpPr>
          <p:cNvPr id="25603" name="Rectangle 2">
            <a:extLst>
              <a:ext uri="{FF2B5EF4-FFF2-40B4-BE49-F238E27FC236}">
                <a16:creationId xmlns:a16="http://schemas.microsoft.com/office/drawing/2014/main" id="{2B15B4A3-7773-E843-CDF0-2615CC51EA30}"/>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95ED694A-56EE-BA1D-42CF-1E119CD7DFE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2C8B-B083-44C5-81CC-B514A1AB1719}"/>
              </a:ext>
            </a:extLst>
          </p:cNvPr>
          <p:cNvSpPr>
            <a:spLocks noGrp="1"/>
          </p:cNvSpPr>
          <p:nvPr>
            <p:ph type="ctrTitle" hasCustomPrompt="1"/>
          </p:nvPr>
        </p:nvSpPr>
        <p:spPr>
          <a:xfrm>
            <a:off x="5269756" y="1122363"/>
            <a:ext cx="5398244" cy="2387600"/>
          </a:xfrm>
        </p:spPr>
        <p:txBody>
          <a:bodyPr anchor="b"/>
          <a:lstStyle>
            <a:lvl1pPr algn="ctr">
              <a:defRPr sz="6000">
                <a:solidFill>
                  <a:srgbClr val="002060"/>
                </a:solidFill>
                <a:latin typeface="+mn-lt"/>
              </a:defRPr>
            </a:lvl1pPr>
          </a:lstStyle>
          <a:p>
            <a:r>
              <a:rPr lang="en-US" dirty="0"/>
              <a:t>Chapter 2</a:t>
            </a:r>
            <a:endParaRPr lang="en-GB" dirty="0"/>
          </a:p>
        </p:txBody>
      </p:sp>
      <p:sp>
        <p:nvSpPr>
          <p:cNvPr id="3" name="Subtitle 2">
            <a:extLst>
              <a:ext uri="{FF2B5EF4-FFF2-40B4-BE49-F238E27FC236}">
                <a16:creationId xmlns:a16="http://schemas.microsoft.com/office/drawing/2014/main" id="{42792273-BD7F-4D39-B2D4-48ABF407B66C}"/>
              </a:ext>
            </a:extLst>
          </p:cNvPr>
          <p:cNvSpPr>
            <a:spLocks noGrp="1"/>
          </p:cNvSpPr>
          <p:nvPr>
            <p:ph type="subTitle" idx="1" hasCustomPrompt="1"/>
          </p:nvPr>
        </p:nvSpPr>
        <p:spPr>
          <a:xfrm>
            <a:off x="5269756" y="3602038"/>
            <a:ext cx="5398243" cy="1655762"/>
          </a:xfrm>
        </p:spPr>
        <p:txBody>
          <a:bodyPr>
            <a:normAutofit/>
          </a:bodyPr>
          <a:lstStyle>
            <a:lvl1pPr marL="0" indent="0" algn="ctr">
              <a:buNone/>
              <a:defRPr sz="40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Number Systems</a:t>
            </a:r>
            <a:endParaRPr lang="en-GB" dirty="0"/>
          </a:p>
        </p:txBody>
      </p:sp>
      <p:sp>
        <p:nvSpPr>
          <p:cNvPr id="7" name="Footer Placeholder 4">
            <a:extLst>
              <a:ext uri="{FF2B5EF4-FFF2-40B4-BE49-F238E27FC236}">
                <a16:creationId xmlns:a16="http://schemas.microsoft.com/office/drawing/2014/main" id="{2E3E2F55-7594-48A6-B6F0-8B23DDA51AAA}"/>
              </a:ext>
            </a:extLst>
          </p:cNvPr>
          <p:cNvSpPr txBox="1">
            <a:spLocks/>
          </p:cNvSpPr>
          <p:nvPr userDrawn="1"/>
        </p:nvSpPr>
        <p:spPr>
          <a:xfrm>
            <a:off x="4744995" y="6376993"/>
            <a:ext cx="7842420" cy="3397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For use with </a:t>
            </a:r>
            <a:r>
              <a:rPr lang="en-GB" i="1" dirty="0">
                <a:solidFill>
                  <a:schemeClr val="tx1"/>
                </a:solidFill>
              </a:rPr>
              <a:t>Foundations of Computer Science 5e </a:t>
            </a:r>
            <a:r>
              <a:rPr lang="en-GB" dirty="0">
                <a:solidFill>
                  <a:schemeClr val="tx1"/>
                </a:solidFill>
              </a:rPr>
              <a:t>by Behrouz </a:t>
            </a:r>
            <a:r>
              <a:rPr lang="en-GB" dirty="0" err="1">
                <a:solidFill>
                  <a:schemeClr val="tx1"/>
                </a:solidFill>
              </a:rPr>
              <a:t>Forouzan</a:t>
            </a:r>
            <a:r>
              <a:rPr lang="en-GB" dirty="0">
                <a:solidFill>
                  <a:schemeClr val="tx1"/>
                </a:solidFill>
              </a:rPr>
              <a:t> (ISBN 9781473787322) © 2023 </a:t>
            </a:r>
          </a:p>
        </p:txBody>
      </p:sp>
      <p:pic>
        <p:nvPicPr>
          <p:cNvPr id="8" name="Picture 7">
            <a:extLst>
              <a:ext uri="{FF2B5EF4-FFF2-40B4-BE49-F238E27FC236}">
                <a16:creationId xmlns:a16="http://schemas.microsoft.com/office/drawing/2014/main" id="{84451674-DAFF-4A33-8F0C-1476B0F2E20A}"/>
              </a:ext>
            </a:extLst>
          </p:cNvPr>
          <p:cNvPicPr>
            <a:picLocks noChangeAspect="1"/>
          </p:cNvPicPr>
          <p:nvPr userDrawn="1"/>
        </p:nvPicPr>
        <p:blipFill>
          <a:blip r:embed="rId2"/>
          <a:stretch>
            <a:fillRect/>
          </a:stretch>
        </p:blipFill>
        <p:spPr>
          <a:xfrm>
            <a:off x="9991725" y="40589"/>
            <a:ext cx="2200275" cy="695325"/>
          </a:xfrm>
          <a:prstGeom prst="rect">
            <a:avLst/>
          </a:prstGeom>
        </p:spPr>
      </p:pic>
      <p:pic>
        <p:nvPicPr>
          <p:cNvPr id="9" name="Picture 8">
            <a:extLst>
              <a:ext uri="{FF2B5EF4-FFF2-40B4-BE49-F238E27FC236}">
                <a16:creationId xmlns:a16="http://schemas.microsoft.com/office/drawing/2014/main" id="{30730AB0-2D9F-4AD5-B015-948A783A088B}"/>
              </a:ext>
            </a:extLst>
          </p:cNvPr>
          <p:cNvPicPr>
            <a:picLocks noChangeAspect="1"/>
          </p:cNvPicPr>
          <p:nvPr userDrawn="1"/>
        </p:nvPicPr>
        <p:blipFill>
          <a:blip r:embed="rId3"/>
          <a:stretch>
            <a:fillRect/>
          </a:stretch>
        </p:blipFill>
        <p:spPr>
          <a:xfrm>
            <a:off x="0" y="-17463"/>
            <a:ext cx="5269757" cy="6858000"/>
          </a:xfrm>
          <a:prstGeom prst="rect">
            <a:avLst/>
          </a:prstGeom>
        </p:spPr>
      </p:pic>
    </p:spTree>
    <p:extLst>
      <p:ext uri="{BB962C8B-B14F-4D97-AF65-F5344CB8AC3E}">
        <p14:creationId xmlns:p14="http://schemas.microsoft.com/office/powerpoint/2010/main" val="2687411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A52DA-5A80-442D-B9FB-94F0683942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7A972C-1792-4BFE-87A6-AF95C11375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4D57AF-604C-43FA-AB37-3C7CDAFE1937}"/>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5" name="Footer Placeholder 4">
            <a:extLst>
              <a:ext uri="{FF2B5EF4-FFF2-40B4-BE49-F238E27FC236}">
                <a16:creationId xmlns:a16="http://schemas.microsoft.com/office/drawing/2014/main" id="{127EB43D-A3B6-41BB-AAD0-2CF432BDDA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40FCB3-1BA9-4ADE-8E2B-6296227C49D1}"/>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281988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3B8312-4BE5-4CF3-B956-E91314F630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2259BB-B83D-41F2-976C-446AE6F84B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AD66C0-8DE7-4377-AFF1-6B342B15408F}"/>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5" name="Footer Placeholder 4">
            <a:extLst>
              <a:ext uri="{FF2B5EF4-FFF2-40B4-BE49-F238E27FC236}">
                <a16:creationId xmlns:a16="http://schemas.microsoft.com/office/drawing/2014/main" id="{C7118036-A5AD-4A62-99FE-0AC6235387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010AB8-494E-425E-B122-EAF1AC09698C}"/>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228651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5963A-7D81-4CC3-9727-6F61DD48CB2E}"/>
              </a:ext>
            </a:extLst>
          </p:cNvPr>
          <p:cNvSpPr>
            <a:spLocks noGrp="1"/>
          </p:cNvSpPr>
          <p:nvPr>
            <p:ph type="title"/>
          </p:nvPr>
        </p:nvSpPr>
        <p:spPr>
          <a:xfrm>
            <a:off x="1309814" y="365125"/>
            <a:ext cx="10043985"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E1CFED-D0D0-4EE1-B8F9-AB8C5707482C}"/>
              </a:ext>
            </a:extLst>
          </p:cNvPr>
          <p:cNvSpPr>
            <a:spLocks noGrp="1"/>
          </p:cNvSpPr>
          <p:nvPr>
            <p:ph idx="1"/>
          </p:nvPr>
        </p:nvSpPr>
        <p:spPr>
          <a:xfrm>
            <a:off x="1309816" y="1825625"/>
            <a:ext cx="10043984" cy="4166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ED3F2F31-B13D-46E2-8E70-921D5AE726D3}"/>
              </a:ext>
            </a:extLst>
          </p:cNvPr>
          <p:cNvSpPr txBox="1">
            <a:spLocks/>
          </p:cNvSpPr>
          <p:nvPr userDrawn="1"/>
        </p:nvSpPr>
        <p:spPr>
          <a:xfrm>
            <a:off x="3254720" y="6330558"/>
            <a:ext cx="7280188" cy="3397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solidFill>
                  <a:schemeClr val="tx1"/>
                </a:solidFill>
              </a:rPr>
              <a:t>For use with </a:t>
            </a:r>
            <a:r>
              <a:rPr lang="en-GB" i="1" dirty="0">
                <a:solidFill>
                  <a:schemeClr val="tx1"/>
                </a:solidFill>
              </a:rPr>
              <a:t>Foundations of Computer Science 5e </a:t>
            </a:r>
            <a:r>
              <a:rPr lang="en-GB" dirty="0">
                <a:solidFill>
                  <a:schemeClr val="tx1"/>
                </a:solidFill>
              </a:rPr>
              <a:t>by Behrouz </a:t>
            </a:r>
            <a:r>
              <a:rPr lang="en-GB" dirty="0" err="1">
                <a:solidFill>
                  <a:schemeClr val="tx1"/>
                </a:solidFill>
              </a:rPr>
              <a:t>Forouzan</a:t>
            </a:r>
            <a:r>
              <a:rPr lang="en-GB" dirty="0">
                <a:solidFill>
                  <a:schemeClr val="tx1"/>
                </a:solidFill>
              </a:rPr>
              <a:t> (ISBN 9781473787322) © 2023 </a:t>
            </a:r>
          </a:p>
        </p:txBody>
      </p:sp>
      <p:pic>
        <p:nvPicPr>
          <p:cNvPr id="8" name="Picture 7">
            <a:extLst>
              <a:ext uri="{FF2B5EF4-FFF2-40B4-BE49-F238E27FC236}">
                <a16:creationId xmlns:a16="http://schemas.microsoft.com/office/drawing/2014/main" id="{28937AB9-CB45-4869-9151-F5B690744AE8}"/>
              </a:ext>
            </a:extLst>
          </p:cNvPr>
          <p:cNvPicPr>
            <a:picLocks noChangeAspect="1"/>
          </p:cNvPicPr>
          <p:nvPr userDrawn="1"/>
        </p:nvPicPr>
        <p:blipFill>
          <a:blip r:embed="rId2"/>
          <a:stretch>
            <a:fillRect/>
          </a:stretch>
        </p:blipFill>
        <p:spPr>
          <a:xfrm>
            <a:off x="1054445" y="6126954"/>
            <a:ext cx="2200275" cy="695325"/>
          </a:xfrm>
          <a:prstGeom prst="rect">
            <a:avLst/>
          </a:prstGeom>
        </p:spPr>
      </p:pic>
      <p:pic>
        <p:nvPicPr>
          <p:cNvPr id="9" name="Picture 8">
            <a:extLst>
              <a:ext uri="{FF2B5EF4-FFF2-40B4-BE49-F238E27FC236}">
                <a16:creationId xmlns:a16="http://schemas.microsoft.com/office/drawing/2014/main" id="{7BEA9479-C39C-4894-8099-90817DA50A2D}"/>
              </a:ext>
            </a:extLst>
          </p:cNvPr>
          <p:cNvPicPr>
            <a:picLocks noChangeAspect="1"/>
          </p:cNvPicPr>
          <p:nvPr userDrawn="1"/>
        </p:nvPicPr>
        <p:blipFill rotWithShape="1">
          <a:blip r:embed="rId3"/>
          <a:srcRect l="3439" r="76552"/>
          <a:stretch/>
        </p:blipFill>
        <p:spPr>
          <a:xfrm>
            <a:off x="0" y="0"/>
            <a:ext cx="1054445" cy="6858000"/>
          </a:xfrm>
          <a:prstGeom prst="rect">
            <a:avLst/>
          </a:prstGeom>
        </p:spPr>
      </p:pic>
    </p:spTree>
    <p:extLst>
      <p:ext uri="{BB962C8B-B14F-4D97-AF65-F5344CB8AC3E}">
        <p14:creationId xmlns:p14="http://schemas.microsoft.com/office/powerpoint/2010/main" val="294661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E7450-8FD1-4DC2-A2BE-3272436981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486637-1564-4D20-A8D1-55D8F1254B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5A7504-F6EA-4EC6-B283-F508BCF213D1}"/>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5" name="Footer Placeholder 4">
            <a:extLst>
              <a:ext uri="{FF2B5EF4-FFF2-40B4-BE49-F238E27FC236}">
                <a16:creationId xmlns:a16="http://schemas.microsoft.com/office/drawing/2014/main" id="{EC7498E3-1822-479D-A14F-DC0C403A78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0554E8-B5DB-4CB7-AD0A-8806FE9AFE0D}"/>
              </a:ext>
            </a:extLst>
          </p:cNvPr>
          <p:cNvSpPr>
            <a:spLocks noGrp="1"/>
          </p:cNvSpPr>
          <p:nvPr>
            <p:ph type="sldNum" sz="quarter" idx="12"/>
          </p:nvPr>
        </p:nvSpPr>
        <p:spPr/>
        <p:txBody>
          <a:bodyPr/>
          <a:lstStyle/>
          <a:p>
            <a:fld id="{C8DD4527-E66D-4764-91A6-DF278F55978B}" type="slidenum">
              <a:rPr lang="en-GB" smtClean="0"/>
              <a:t>‹#›</a:t>
            </a:fld>
            <a:endParaRPr lang="en-GB"/>
          </a:p>
        </p:txBody>
      </p:sp>
      <p:pic>
        <p:nvPicPr>
          <p:cNvPr id="7" name="Picture 6">
            <a:extLst>
              <a:ext uri="{FF2B5EF4-FFF2-40B4-BE49-F238E27FC236}">
                <a16:creationId xmlns:a16="http://schemas.microsoft.com/office/drawing/2014/main" id="{3942800C-3E3B-9DE4-846E-49DD9CF07D4A}"/>
              </a:ext>
            </a:extLst>
          </p:cNvPr>
          <p:cNvPicPr>
            <a:picLocks noChangeAspect="1"/>
          </p:cNvPicPr>
          <p:nvPr userDrawn="1"/>
        </p:nvPicPr>
        <p:blipFill rotWithShape="1">
          <a:blip r:embed="rId2"/>
          <a:srcRect l="3439" r="76552"/>
          <a:stretch/>
        </p:blipFill>
        <p:spPr>
          <a:xfrm>
            <a:off x="0" y="0"/>
            <a:ext cx="1054445" cy="6858000"/>
          </a:xfrm>
          <a:prstGeom prst="rect">
            <a:avLst/>
          </a:prstGeom>
        </p:spPr>
      </p:pic>
      <p:sp>
        <p:nvSpPr>
          <p:cNvPr id="8" name="Footer Placeholder 4">
            <a:extLst>
              <a:ext uri="{FF2B5EF4-FFF2-40B4-BE49-F238E27FC236}">
                <a16:creationId xmlns:a16="http://schemas.microsoft.com/office/drawing/2014/main" id="{F8BD9000-0349-93AC-A168-42884331BF03}"/>
              </a:ext>
            </a:extLst>
          </p:cNvPr>
          <p:cNvSpPr txBox="1">
            <a:spLocks/>
          </p:cNvSpPr>
          <p:nvPr userDrawn="1"/>
        </p:nvSpPr>
        <p:spPr>
          <a:xfrm>
            <a:off x="3254720" y="6330558"/>
            <a:ext cx="7280188" cy="3397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solidFill>
                  <a:schemeClr val="tx1"/>
                </a:solidFill>
              </a:rPr>
              <a:t>For use with </a:t>
            </a:r>
            <a:r>
              <a:rPr lang="en-GB" i="1" dirty="0">
                <a:solidFill>
                  <a:schemeClr val="tx1"/>
                </a:solidFill>
              </a:rPr>
              <a:t>Foundations of Computer Science 5e </a:t>
            </a:r>
            <a:r>
              <a:rPr lang="en-GB" dirty="0">
                <a:solidFill>
                  <a:schemeClr val="tx1"/>
                </a:solidFill>
              </a:rPr>
              <a:t>by Behrouz </a:t>
            </a:r>
            <a:r>
              <a:rPr lang="en-GB" dirty="0" err="1">
                <a:solidFill>
                  <a:schemeClr val="tx1"/>
                </a:solidFill>
              </a:rPr>
              <a:t>Forouzan</a:t>
            </a:r>
            <a:r>
              <a:rPr lang="en-GB" dirty="0">
                <a:solidFill>
                  <a:schemeClr val="tx1"/>
                </a:solidFill>
              </a:rPr>
              <a:t> (ISBN 9781473787322) © 2023 </a:t>
            </a:r>
          </a:p>
        </p:txBody>
      </p:sp>
      <p:pic>
        <p:nvPicPr>
          <p:cNvPr id="9" name="Picture 8">
            <a:extLst>
              <a:ext uri="{FF2B5EF4-FFF2-40B4-BE49-F238E27FC236}">
                <a16:creationId xmlns:a16="http://schemas.microsoft.com/office/drawing/2014/main" id="{4607B22E-993C-4804-BEB0-4411CF3500EE}"/>
              </a:ext>
            </a:extLst>
          </p:cNvPr>
          <p:cNvPicPr>
            <a:picLocks noChangeAspect="1"/>
          </p:cNvPicPr>
          <p:nvPr userDrawn="1"/>
        </p:nvPicPr>
        <p:blipFill>
          <a:blip r:embed="rId3"/>
          <a:stretch>
            <a:fillRect/>
          </a:stretch>
        </p:blipFill>
        <p:spPr>
          <a:xfrm>
            <a:off x="1054445" y="6126954"/>
            <a:ext cx="2200275" cy="695325"/>
          </a:xfrm>
          <a:prstGeom prst="rect">
            <a:avLst/>
          </a:prstGeom>
        </p:spPr>
      </p:pic>
    </p:spTree>
    <p:extLst>
      <p:ext uri="{BB962C8B-B14F-4D97-AF65-F5344CB8AC3E}">
        <p14:creationId xmlns:p14="http://schemas.microsoft.com/office/powerpoint/2010/main" val="13512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E928-E471-4896-884C-348CE1CB3F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259498-C908-49B7-BA0E-ABADE25656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3E2981-AA01-40CD-B86F-804BF978E9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5F9136-33AE-40BF-903F-DCF03D876DF3}"/>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6" name="Footer Placeholder 5">
            <a:extLst>
              <a:ext uri="{FF2B5EF4-FFF2-40B4-BE49-F238E27FC236}">
                <a16:creationId xmlns:a16="http://schemas.microsoft.com/office/drawing/2014/main" id="{00B45B6E-8B34-4CAF-8367-633910D2A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8F6AF0-4CE2-40C1-823E-5C406C5E3394}"/>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1972890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5A09-BD60-4E5D-875D-E68B64D465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5A8116-2FA6-4853-8EF2-D3BDBE1189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897959-DF3C-4680-9465-161EAD9C2C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D4EFB7-F6CB-4875-B249-FA495C0219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1275CD-73EA-4BE3-956F-985AE1F69E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DE5BF26-6EA9-48D3-92C1-F9A940FFF618}"/>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8" name="Footer Placeholder 7">
            <a:extLst>
              <a:ext uri="{FF2B5EF4-FFF2-40B4-BE49-F238E27FC236}">
                <a16:creationId xmlns:a16="http://schemas.microsoft.com/office/drawing/2014/main" id="{E220025A-86E5-4484-890B-7C1A8BFCD8F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38CAA0-5285-4620-ADB7-9C2B31D57457}"/>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315353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2261-A7EF-4D26-B291-F274900E8C0C}"/>
              </a:ext>
            </a:extLst>
          </p:cNvPr>
          <p:cNvSpPr>
            <a:spLocks noGrp="1"/>
          </p:cNvSpPr>
          <p:nvPr>
            <p:ph type="title"/>
          </p:nvPr>
        </p:nvSpPr>
        <p:spPr/>
        <p:txBody>
          <a:bodyPr/>
          <a:lstStyle/>
          <a:p>
            <a:r>
              <a:rPr lang="en-US"/>
              <a:t>Click to edit Master title style</a:t>
            </a:r>
            <a:endParaRPr lang="en-GB"/>
          </a:p>
        </p:txBody>
      </p:sp>
      <p:pic>
        <p:nvPicPr>
          <p:cNvPr id="6" name="Picture 5">
            <a:extLst>
              <a:ext uri="{FF2B5EF4-FFF2-40B4-BE49-F238E27FC236}">
                <a16:creationId xmlns:a16="http://schemas.microsoft.com/office/drawing/2014/main" id="{F1D5F55A-C539-A6B7-AAF1-8A1EDCBB165D}"/>
              </a:ext>
            </a:extLst>
          </p:cNvPr>
          <p:cNvPicPr>
            <a:picLocks noChangeAspect="1"/>
          </p:cNvPicPr>
          <p:nvPr userDrawn="1"/>
        </p:nvPicPr>
        <p:blipFill rotWithShape="1">
          <a:blip r:embed="rId2"/>
          <a:srcRect l="3439" r="76552"/>
          <a:stretch/>
        </p:blipFill>
        <p:spPr>
          <a:xfrm>
            <a:off x="0" y="0"/>
            <a:ext cx="1054445" cy="6858000"/>
          </a:xfrm>
          <a:prstGeom prst="rect">
            <a:avLst/>
          </a:prstGeom>
        </p:spPr>
      </p:pic>
      <p:sp>
        <p:nvSpPr>
          <p:cNvPr id="7" name="Footer Placeholder 4">
            <a:extLst>
              <a:ext uri="{FF2B5EF4-FFF2-40B4-BE49-F238E27FC236}">
                <a16:creationId xmlns:a16="http://schemas.microsoft.com/office/drawing/2014/main" id="{61A2A598-3084-F682-49F2-6B9EB4CC70BD}"/>
              </a:ext>
            </a:extLst>
          </p:cNvPr>
          <p:cNvSpPr txBox="1">
            <a:spLocks/>
          </p:cNvSpPr>
          <p:nvPr userDrawn="1"/>
        </p:nvSpPr>
        <p:spPr>
          <a:xfrm>
            <a:off x="3254720" y="6330558"/>
            <a:ext cx="7280188" cy="3397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solidFill>
                  <a:schemeClr val="tx1"/>
                </a:solidFill>
              </a:rPr>
              <a:t>For use with </a:t>
            </a:r>
            <a:r>
              <a:rPr lang="en-GB" i="1" dirty="0">
                <a:solidFill>
                  <a:schemeClr val="tx1"/>
                </a:solidFill>
              </a:rPr>
              <a:t>Foundations of Computer Science 5e </a:t>
            </a:r>
            <a:r>
              <a:rPr lang="en-GB" dirty="0">
                <a:solidFill>
                  <a:schemeClr val="tx1"/>
                </a:solidFill>
              </a:rPr>
              <a:t>by Behrouz </a:t>
            </a:r>
            <a:r>
              <a:rPr lang="en-GB" dirty="0" err="1">
                <a:solidFill>
                  <a:schemeClr val="tx1"/>
                </a:solidFill>
              </a:rPr>
              <a:t>Forouzan</a:t>
            </a:r>
            <a:r>
              <a:rPr lang="en-GB" dirty="0">
                <a:solidFill>
                  <a:schemeClr val="tx1"/>
                </a:solidFill>
              </a:rPr>
              <a:t> (ISBN 9781473787322) © 2023 </a:t>
            </a:r>
          </a:p>
        </p:txBody>
      </p:sp>
      <p:pic>
        <p:nvPicPr>
          <p:cNvPr id="8" name="Picture 7">
            <a:extLst>
              <a:ext uri="{FF2B5EF4-FFF2-40B4-BE49-F238E27FC236}">
                <a16:creationId xmlns:a16="http://schemas.microsoft.com/office/drawing/2014/main" id="{476DDE47-CC76-D609-EEF9-AC928F54A7C9}"/>
              </a:ext>
            </a:extLst>
          </p:cNvPr>
          <p:cNvPicPr>
            <a:picLocks noChangeAspect="1"/>
          </p:cNvPicPr>
          <p:nvPr userDrawn="1"/>
        </p:nvPicPr>
        <p:blipFill>
          <a:blip r:embed="rId3"/>
          <a:stretch>
            <a:fillRect/>
          </a:stretch>
        </p:blipFill>
        <p:spPr>
          <a:xfrm>
            <a:off x="1054445" y="6126954"/>
            <a:ext cx="2200275" cy="695325"/>
          </a:xfrm>
          <a:prstGeom prst="rect">
            <a:avLst/>
          </a:prstGeom>
        </p:spPr>
      </p:pic>
    </p:spTree>
    <p:extLst>
      <p:ext uri="{BB962C8B-B14F-4D97-AF65-F5344CB8AC3E}">
        <p14:creationId xmlns:p14="http://schemas.microsoft.com/office/powerpoint/2010/main" val="4026493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598EA1-3CA8-B9DC-F8B9-EC7A67CD294B}"/>
              </a:ext>
            </a:extLst>
          </p:cNvPr>
          <p:cNvPicPr>
            <a:picLocks noChangeAspect="1"/>
          </p:cNvPicPr>
          <p:nvPr userDrawn="1"/>
        </p:nvPicPr>
        <p:blipFill rotWithShape="1">
          <a:blip r:embed="rId2"/>
          <a:srcRect l="3439" r="76552"/>
          <a:stretch/>
        </p:blipFill>
        <p:spPr>
          <a:xfrm>
            <a:off x="0" y="0"/>
            <a:ext cx="1054445" cy="6858000"/>
          </a:xfrm>
          <a:prstGeom prst="rect">
            <a:avLst/>
          </a:prstGeom>
        </p:spPr>
      </p:pic>
      <p:sp>
        <p:nvSpPr>
          <p:cNvPr id="6" name="Footer Placeholder 4">
            <a:extLst>
              <a:ext uri="{FF2B5EF4-FFF2-40B4-BE49-F238E27FC236}">
                <a16:creationId xmlns:a16="http://schemas.microsoft.com/office/drawing/2014/main" id="{9652FDC2-8DAB-C5DE-04A1-02C59452AF3C}"/>
              </a:ext>
            </a:extLst>
          </p:cNvPr>
          <p:cNvSpPr txBox="1">
            <a:spLocks/>
          </p:cNvSpPr>
          <p:nvPr userDrawn="1"/>
        </p:nvSpPr>
        <p:spPr>
          <a:xfrm>
            <a:off x="3254720" y="6330558"/>
            <a:ext cx="7280188" cy="3397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solidFill>
                  <a:schemeClr val="tx1"/>
                </a:solidFill>
              </a:rPr>
              <a:t>For use with </a:t>
            </a:r>
            <a:r>
              <a:rPr lang="en-GB" i="1" dirty="0">
                <a:solidFill>
                  <a:schemeClr val="tx1"/>
                </a:solidFill>
              </a:rPr>
              <a:t>Foundations of Computer Science 5e </a:t>
            </a:r>
            <a:r>
              <a:rPr lang="en-GB" dirty="0">
                <a:solidFill>
                  <a:schemeClr val="tx1"/>
                </a:solidFill>
              </a:rPr>
              <a:t>by Behrouz </a:t>
            </a:r>
            <a:r>
              <a:rPr lang="en-GB" dirty="0" err="1">
                <a:solidFill>
                  <a:schemeClr val="tx1"/>
                </a:solidFill>
              </a:rPr>
              <a:t>Forouzan</a:t>
            </a:r>
            <a:r>
              <a:rPr lang="en-GB" dirty="0">
                <a:solidFill>
                  <a:schemeClr val="tx1"/>
                </a:solidFill>
              </a:rPr>
              <a:t> (ISBN 9781473787322) © 2023 </a:t>
            </a:r>
          </a:p>
        </p:txBody>
      </p:sp>
      <p:pic>
        <p:nvPicPr>
          <p:cNvPr id="7" name="Picture 6">
            <a:extLst>
              <a:ext uri="{FF2B5EF4-FFF2-40B4-BE49-F238E27FC236}">
                <a16:creationId xmlns:a16="http://schemas.microsoft.com/office/drawing/2014/main" id="{E98D753F-4D9B-E392-9E8A-1EEC7678235E}"/>
              </a:ext>
            </a:extLst>
          </p:cNvPr>
          <p:cNvPicPr>
            <a:picLocks noChangeAspect="1"/>
          </p:cNvPicPr>
          <p:nvPr userDrawn="1"/>
        </p:nvPicPr>
        <p:blipFill>
          <a:blip r:embed="rId3"/>
          <a:stretch>
            <a:fillRect/>
          </a:stretch>
        </p:blipFill>
        <p:spPr>
          <a:xfrm>
            <a:off x="1054445" y="6126954"/>
            <a:ext cx="2200275" cy="695325"/>
          </a:xfrm>
          <a:prstGeom prst="rect">
            <a:avLst/>
          </a:prstGeom>
        </p:spPr>
      </p:pic>
    </p:spTree>
    <p:extLst>
      <p:ext uri="{BB962C8B-B14F-4D97-AF65-F5344CB8AC3E}">
        <p14:creationId xmlns:p14="http://schemas.microsoft.com/office/powerpoint/2010/main" val="2839756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320F-B81A-4B02-A03B-8A74A6733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9CA384-5C33-4135-B6F4-D573C3BB78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B7BC2B-DF51-451A-95A4-2C1F10297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7C3C92-36A7-4456-A749-E0F7A0415328}"/>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6" name="Footer Placeholder 5">
            <a:extLst>
              <a:ext uri="{FF2B5EF4-FFF2-40B4-BE49-F238E27FC236}">
                <a16:creationId xmlns:a16="http://schemas.microsoft.com/office/drawing/2014/main" id="{0FE84D50-D4FF-4AEF-A518-118898F661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4FD749-5A7E-4090-938A-28517D080891}"/>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4190054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A50F-3821-4EB0-B1A9-40827134F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DCE141-4196-40CF-BB9A-79F7828528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5C199D3-F26D-4427-AFDB-4819AE45C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B7A260-CD07-42D8-A2E6-13E1616C1456}"/>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6" name="Footer Placeholder 5">
            <a:extLst>
              <a:ext uri="{FF2B5EF4-FFF2-40B4-BE49-F238E27FC236}">
                <a16:creationId xmlns:a16="http://schemas.microsoft.com/office/drawing/2014/main" id="{FBE1AA3D-C9AA-494A-A042-BECBFA846B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80E258-4B1B-4614-8E24-EDAEE6AFA96A}"/>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224341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601D4-CFBE-43A6-8ACA-37494F8C56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DEF19A-5D53-4E6C-95A1-8D7C3D2BB9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28893-582D-4A6C-B9FB-281DCF4B2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DA9E3-38E9-4D02-B446-A53BAC856ECB}" type="datetimeFigureOut">
              <a:rPr lang="en-GB" smtClean="0"/>
              <a:t>14/03/2023</a:t>
            </a:fld>
            <a:endParaRPr lang="en-GB"/>
          </a:p>
        </p:txBody>
      </p:sp>
      <p:sp>
        <p:nvSpPr>
          <p:cNvPr id="5" name="Footer Placeholder 4">
            <a:extLst>
              <a:ext uri="{FF2B5EF4-FFF2-40B4-BE49-F238E27FC236}">
                <a16:creationId xmlns:a16="http://schemas.microsoft.com/office/drawing/2014/main" id="{B42F95CB-0E63-4F2E-9754-ACA03BCCA2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A31B0A-241C-450B-B310-8C8C389B4D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D4527-E66D-4764-91A6-DF278F55978B}" type="slidenum">
              <a:rPr lang="en-GB" smtClean="0"/>
              <a:t>‹#›</a:t>
            </a:fld>
            <a:endParaRPr lang="en-GB"/>
          </a:p>
        </p:txBody>
      </p:sp>
    </p:spTree>
    <p:extLst>
      <p:ext uri="{BB962C8B-B14F-4D97-AF65-F5344CB8AC3E}">
        <p14:creationId xmlns:p14="http://schemas.microsoft.com/office/powerpoint/2010/main" val="185144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customXml" Target="../ink/ink9.xml"/><Relationship Id="rId18" Type="http://schemas.openxmlformats.org/officeDocument/2006/relationships/customXml" Target="../ink/ink14.xml"/><Relationship Id="rId3" Type="http://schemas.openxmlformats.org/officeDocument/2006/relationships/customXml" Target="../ink/ink1.xml"/><Relationship Id="rId21" Type="http://schemas.openxmlformats.org/officeDocument/2006/relationships/image" Target="../media/image5.png"/><Relationship Id="rId7" Type="http://schemas.openxmlformats.org/officeDocument/2006/relationships/customXml" Target="../ink/ink3.xml"/><Relationship Id="rId12" Type="http://schemas.openxmlformats.org/officeDocument/2006/relationships/customXml" Target="../ink/ink8.xml"/><Relationship Id="rId17" Type="http://schemas.openxmlformats.org/officeDocument/2006/relationships/customXml" Target="../ink/ink13.xml"/><Relationship Id="rId2" Type="http://schemas.openxmlformats.org/officeDocument/2006/relationships/notesSlide" Target="../notesSlides/notesSlide2.xml"/><Relationship Id="rId16" Type="http://schemas.openxmlformats.org/officeDocument/2006/relationships/customXml" Target="../ink/ink12.xml"/><Relationship Id="rId20" Type="http://schemas.openxmlformats.org/officeDocument/2006/relationships/customXml" Target="../ink/ink16.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customXml" Target="../ink/ink7.xml"/><Relationship Id="rId5" Type="http://schemas.openxmlformats.org/officeDocument/2006/relationships/image" Target="../media/image4.png"/><Relationship Id="rId15" Type="http://schemas.openxmlformats.org/officeDocument/2006/relationships/customXml" Target="../ink/ink11.xml"/><Relationship Id="rId23" Type="http://schemas.openxmlformats.org/officeDocument/2006/relationships/image" Target="../media/image6.png"/><Relationship Id="rId10" Type="http://schemas.openxmlformats.org/officeDocument/2006/relationships/customXml" Target="../ink/ink6.xml"/><Relationship Id="rId19" Type="http://schemas.openxmlformats.org/officeDocument/2006/relationships/customXml" Target="../ink/ink15.xml"/><Relationship Id="rId9" Type="http://schemas.openxmlformats.org/officeDocument/2006/relationships/customXml" Target="../ink/ink5.xml"/><Relationship Id="rId14" Type="http://schemas.openxmlformats.org/officeDocument/2006/relationships/customXml" Target="../ink/ink10.xml"/><Relationship Id="rId22"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BFD5-1E66-4E55-A7E9-426951B672B8}"/>
              </a:ext>
            </a:extLst>
          </p:cNvPr>
          <p:cNvSpPr>
            <a:spLocks noGrp="1"/>
          </p:cNvSpPr>
          <p:nvPr>
            <p:ph type="ctrTitle"/>
          </p:nvPr>
        </p:nvSpPr>
        <p:spPr>
          <a:xfrm>
            <a:off x="5269756" y="1141024"/>
            <a:ext cx="5398244" cy="2387600"/>
          </a:xfrm>
        </p:spPr>
        <p:txBody>
          <a:bodyPr/>
          <a:lstStyle/>
          <a:p>
            <a:r>
              <a:rPr lang="en-GB" dirty="0"/>
              <a:t>Chapter 2</a:t>
            </a:r>
          </a:p>
        </p:txBody>
      </p:sp>
      <p:sp>
        <p:nvSpPr>
          <p:cNvPr id="3" name="Subtitle 2">
            <a:extLst>
              <a:ext uri="{FF2B5EF4-FFF2-40B4-BE49-F238E27FC236}">
                <a16:creationId xmlns:a16="http://schemas.microsoft.com/office/drawing/2014/main" id="{FA8F09E3-795B-4D34-BBA9-710402A59073}"/>
              </a:ext>
            </a:extLst>
          </p:cNvPr>
          <p:cNvSpPr>
            <a:spLocks noGrp="1"/>
          </p:cNvSpPr>
          <p:nvPr>
            <p:ph type="subTitle" idx="1"/>
          </p:nvPr>
        </p:nvSpPr>
        <p:spPr/>
        <p:txBody>
          <a:bodyPr/>
          <a:lstStyle/>
          <a:p>
            <a:r>
              <a:rPr lang="en-GB" dirty="0">
                <a:solidFill>
                  <a:schemeClr val="tx1">
                    <a:lumMod val="50000"/>
                    <a:lumOff val="50000"/>
                  </a:schemeClr>
                </a:solidFill>
              </a:rPr>
              <a:t>Number Systems</a:t>
            </a:r>
          </a:p>
        </p:txBody>
      </p:sp>
    </p:spTree>
    <p:extLst>
      <p:ext uri="{BB962C8B-B14F-4D97-AF65-F5344CB8AC3E}">
        <p14:creationId xmlns:p14="http://schemas.microsoft.com/office/powerpoint/2010/main" val="1202842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47F9295A-C1FF-C47A-6CCC-A5BA1FDED0DD}"/>
              </a:ext>
            </a:extLst>
          </p:cNvPr>
          <p:cNvSpPr>
            <a:spLocks noChangeArrowheads="1"/>
          </p:cNvSpPr>
          <p:nvPr/>
        </p:nvSpPr>
        <p:spPr bwMode="auto">
          <a:xfrm>
            <a:off x="1600200" y="760413"/>
            <a:ext cx="8915400" cy="18161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b="0" i="0" dirty="0"/>
              <a:t>The word binary is derived from the Latin root </a:t>
            </a:r>
            <a:r>
              <a:rPr lang="en-US" altLang="en-US" sz="2800" i="0" dirty="0" err="1"/>
              <a:t>bini</a:t>
            </a:r>
            <a:r>
              <a:rPr lang="en-US" altLang="en-US" sz="2800" b="0" i="0" dirty="0"/>
              <a:t> (or two by two). In this system the </a:t>
            </a:r>
            <a:r>
              <a:rPr lang="en-US" altLang="en-US" sz="2800" i="0" dirty="0"/>
              <a:t>base b = 2</a:t>
            </a:r>
            <a:r>
              <a:rPr lang="en-US" altLang="en-US" sz="2800" b="0" i="0" dirty="0"/>
              <a:t> and we use only two symbols, S = {1, 2}. The symbols in this system are often referred to as </a:t>
            </a:r>
            <a:r>
              <a:rPr lang="en-US" altLang="en-US" sz="2800" i="0" dirty="0"/>
              <a:t>binary</a:t>
            </a:r>
            <a:r>
              <a:rPr lang="en-US" altLang="en-US" sz="2800" b="0" i="0" dirty="0"/>
              <a:t> </a:t>
            </a:r>
            <a:r>
              <a:rPr lang="en-US" altLang="en-US" sz="2800" i="0" dirty="0"/>
              <a:t>digits</a:t>
            </a:r>
            <a:r>
              <a:rPr lang="en-US" altLang="en-US" sz="2800" b="0" i="0" dirty="0"/>
              <a:t> or </a:t>
            </a:r>
            <a:r>
              <a:rPr lang="en-US" altLang="en-US" sz="2800" i="0" dirty="0"/>
              <a:t>bits</a:t>
            </a:r>
            <a:r>
              <a:rPr lang="en-US" altLang="en-US" sz="2800" b="0" i="0" dirty="0"/>
              <a:t> (binary digit). </a:t>
            </a:r>
          </a:p>
        </p:txBody>
      </p:sp>
      <p:sp>
        <p:nvSpPr>
          <p:cNvPr id="22532" name="Text Box 3">
            <a:extLst>
              <a:ext uri="{FF2B5EF4-FFF2-40B4-BE49-F238E27FC236}">
                <a16:creationId xmlns:a16="http://schemas.microsoft.com/office/drawing/2014/main" id="{87BC326C-8C1D-9C06-4421-0B7D4CD54AAF}"/>
              </a:ext>
            </a:extLst>
          </p:cNvPr>
          <p:cNvSpPr txBox="1">
            <a:spLocks noChangeArrowheads="1"/>
          </p:cNvSpPr>
          <p:nvPr/>
        </p:nvSpPr>
        <p:spPr bwMode="auto">
          <a:xfrm>
            <a:off x="1524000" y="106363"/>
            <a:ext cx="671966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4400" i="0" dirty="0">
                <a:solidFill>
                  <a:schemeClr val="accent6"/>
                </a:solidFill>
                <a:latin typeface="Calibri Light" panose="020F0302020204030204" pitchFamily="34" charset="0"/>
                <a:cs typeface="Calibri Light" panose="020F0302020204030204" pitchFamily="34" charset="0"/>
              </a:rPr>
              <a:t>The binary system (base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D1867CDF-CFF7-C5FE-C168-FB119675BD98}"/>
              </a:ext>
            </a:extLst>
          </p:cNvPr>
          <p:cNvSpPr>
            <a:spLocks noChangeArrowheads="1"/>
          </p:cNvSpPr>
          <p:nvPr/>
        </p:nvSpPr>
        <p:spPr bwMode="auto">
          <a:xfrm>
            <a:off x="1623182" y="126162"/>
            <a:ext cx="1752600"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3600" i="0" dirty="0">
                <a:solidFill>
                  <a:schemeClr val="accent6"/>
                </a:solidFill>
                <a:latin typeface="+mj-lt"/>
              </a:rPr>
              <a:t>Integers</a:t>
            </a:r>
          </a:p>
        </p:txBody>
      </p:sp>
      <p:pic>
        <p:nvPicPr>
          <p:cNvPr id="24581" name="Picture 6">
            <a:extLst>
              <a:ext uri="{FF2B5EF4-FFF2-40B4-BE49-F238E27FC236}">
                <a16:creationId xmlns:a16="http://schemas.microsoft.com/office/drawing/2014/main" id="{4A761273-8BF1-A47E-3578-1AA51EBA2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038" y="1196976"/>
            <a:ext cx="8894762"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6" name="Rectangle 1">
            <a:extLst>
              <a:ext uri="{FF2B5EF4-FFF2-40B4-BE49-F238E27FC236}">
                <a16:creationId xmlns:a16="http://schemas.microsoft.com/office/drawing/2014/main" id="{F1765388-942A-3D67-0888-D916BE6997D2}"/>
              </a:ext>
            </a:extLst>
          </p:cNvPr>
          <p:cNvSpPr>
            <a:spLocks noChangeArrowheads="1"/>
          </p:cNvSpPr>
          <p:nvPr/>
        </p:nvSpPr>
        <p:spPr bwMode="auto">
          <a:xfrm>
            <a:off x="1600199" y="648603"/>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b="0" i="0" dirty="0">
                <a:cs typeface="Times New Roman" panose="02020603050405020304" pitchFamily="18" charset="0"/>
              </a:rPr>
              <a:t>We can represent an integer as</a:t>
            </a:r>
            <a:r>
              <a:rPr lang="en-US" altLang="en-US" b="0" i="0" dirty="0">
                <a:latin typeface="BerlingLTStd-Roman"/>
              </a:rPr>
              <a:t>:</a:t>
            </a:r>
            <a:endParaRPr lang="en-US" altLang="en-US" dirty="0"/>
          </a:p>
        </p:txBody>
      </p:sp>
      <p:pic>
        <p:nvPicPr>
          <p:cNvPr id="5" name="Picture 4">
            <a:extLst>
              <a:ext uri="{FF2B5EF4-FFF2-40B4-BE49-F238E27FC236}">
                <a16:creationId xmlns:a16="http://schemas.microsoft.com/office/drawing/2014/main" id="{CEE44A7A-8F6B-268A-1648-DA3A2CB5F3B2}"/>
              </a:ext>
            </a:extLst>
          </p:cNvPr>
          <p:cNvPicPr>
            <a:picLocks noChangeAspect="1"/>
          </p:cNvPicPr>
          <p:nvPr/>
        </p:nvPicPr>
        <p:blipFill>
          <a:blip r:embed="rId4"/>
          <a:stretch>
            <a:fillRect/>
          </a:stretch>
        </p:blipFill>
        <p:spPr>
          <a:xfrm>
            <a:off x="1600199" y="2552573"/>
            <a:ext cx="10224000" cy="25702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BAF898-00A7-CA01-6E95-FBF7AE85E294}"/>
              </a:ext>
            </a:extLst>
          </p:cNvPr>
          <p:cNvPicPr>
            <a:picLocks noChangeAspect="1"/>
          </p:cNvPicPr>
          <p:nvPr/>
        </p:nvPicPr>
        <p:blipFill>
          <a:blip r:embed="rId3"/>
          <a:stretch>
            <a:fillRect/>
          </a:stretch>
        </p:blipFill>
        <p:spPr>
          <a:xfrm>
            <a:off x="1589649" y="1575582"/>
            <a:ext cx="10058400" cy="320743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561F612-B66A-8E07-51AB-16460044E5CC}"/>
              </a:ext>
            </a:extLst>
          </p:cNvPr>
          <p:cNvSpPr>
            <a:spLocks noChangeArrowheads="1"/>
          </p:cNvSpPr>
          <p:nvPr/>
        </p:nvSpPr>
        <p:spPr bwMode="auto">
          <a:xfrm>
            <a:off x="1600200" y="1"/>
            <a:ext cx="17526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i="0" dirty="0">
                <a:solidFill>
                  <a:schemeClr val="accent6"/>
                </a:solidFill>
              </a:rPr>
              <a:t>Reals</a:t>
            </a:r>
          </a:p>
        </p:txBody>
      </p:sp>
      <p:pic>
        <p:nvPicPr>
          <p:cNvPr id="28677" name="Picture 7">
            <a:extLst>
              <a:ext uri="{FF2B5EF4-FFF2-40B4-BE49-F238E27FC236}">
                <a16:creationId xmlns:a16="http://schemas.microsoft.com/office/drawing/2014/main" id="{4A69C718-CFF4-F979-1A06-6F4441B487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84376"/>
            <a:ext cx="8262938"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9" name="Rectangle 1">
            <a:extLst>
              <a:ext uri="{FF2B5EF4-FFF2-40B4-BE49-F238E27FC236}">
                <a16:creationId xmlns:a16="http://schemas.microsoft.com/office/drawing/2014/main" id="{0D437C71-C07D-7B58-0B07-E5B663B27304}"/>
              </a:ext>
            </a:extLst>
          </p:cNvPr>
          <p:cNvSpPr>
            <a:spLocks noChangeArrowheads="1"/>
          </p:cNvSpPr>
          <p:nvPr/>
        </p:nvSpPr>
        <p:spPr bwMode="auto">
          <a:xfrm>
            <a:off x="1600200" y="381000"/>
            <a:ext cx="845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b="0" i="0" dirty="0">
                <a:cs typeface="Times New Roman" panose="02020603050405020304" pitchFamily="18" charset="0"/>
              </a:rPr>
              <a:t>A real—a number with an optional fractional part—in the binary system can be made of </a:t>
            </a:r>
            <a:r>
              <a:rPr lang="en-US" altLang="en-US" sz="2400" b="0" dirty="0">
                <a:cs typeface="Times New Roman" panose="02020603050405020304" pitchFamily="18" charset="0"/>
              </a:rPr>
              <a:t>K </a:t>
            </a:r>
            <a:r>
              <a:rPr lang="en-US" altLang="en-US" sz="2400" b="0" i="0" dirty="0">
                <a:cs typeface="Times New Roman" panose="02020603050405020304" pitchFamily="18" charset="0"/>
              </a:rPr>
              <a:t>bits on the left and </a:t>
            </a:r>
            <a:r>
              <a:rPr lang="en-US" altLang="en-US" sz="2400" b="0" dirty="0">
                <a:cs typeface="Times New Roman" panose="02020603050405020304" pitchFamily="18" charset="0"/>
              </a:rPr>
              <a:t>L </a:t>
            </a:r>
            <a:r>
              <a:rPr lang="en-US" altLang="en-US" sz="2400" b="0" i="0" dirty="0">
                <a:cs typeface="Times New Roman" panose="02020603050405020304" pitchFamily="18" charset="0"/>
              </a:rPr>
              <a:t>bits on the right:</a:t>
            </a:r>
            <a:endParaRPr lang="en-US" altLang="en-US" sz="2400" dirty="0">
              <a:cs typeface="Times New Roman" panose="02020603050405020304" pitchFamily="18" charset="0"/>
            </a:endParaRPr>
          </a:p>
        </p:txBody>
      </p:sp>
      <p:pic>
        <p:nvPicPr>
          <p:cNvPr id="3" name="Picture 2">
            <a:extLst>
              <a:ext uri="{FF2B5EF4-FFF2-40B4-BE49-F238E27FC236}">
                <a16:creationId xmlns:a16="http://schemas.microsoft.com/office/drawing/2014/main" id="{76D74666-C41E-57C1-56F5-D888672D5C4F}"/>
              </a:ext>
            </a:extLst>
          </p:cNvPr>
          <p:cNvPicPr>
            <a:picLocks noChangeAspect="1"/>
          </p:cNvPicPr>
          <p:nvPr/>
        </p:nvPicPr>
        <p:blipFill>
          <a:blip r:embed="rId4"/>
          <a:stretch>
            <a:fillRect/>
          </a:stretch>
        </p:blipFill>
        <p:spPr>
          <a:xfrm>
            <a:off x="1730326" y="3190877"/>
            <a:ext cx="8074856" cy="275975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15F5586-8DA1-4E7D-F14C-EF36C37C220C}"/>
              </a:ext>
            </a:extLst>
          </p:cNvPr>
          <p:cNvSpPr>
            <a:spLocks noChangeArrowheads="1"/>
          </p:cNvSpPr>
          <p:nvPr/>
        </p:nvSpPr>
        <p:spPr bwMode="auto">
          <a:xfrm>
            <a:off x="1676400" y="760414"/>
            <a:ext cx="89154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b="0" i="0" dirty="0"/>
              <a:t>The word </a:t>
            </a:r>
            <a:r>
              <a:rPr lang="en-US" altLang="en-US" sz="2800" i="0" dirty="0">
                <a:solidFill>
                  <a:schemeClr val="folHlink"/>
                </a:solidFill>
              </a:rPr>
              <a:t>hexadecimal</a:t>
            </a:r>
            <a:r>
              <a:rPr lang="en-US" altLang="en-US" sz="2800" b="0" i="0" dirty="0"/>
              <a:t> is derived from the Greek root </a:t>
            </a:r>
            <a:r>
              <a:rPr lang="en-US" altLang="en-US" sz="2800" i="0" dirty="0">
                <a:solidFill>
                  <a:schemeClr val="folHlink"/>
                </a:solidFill>
              </a:rPr>
              <a:t>hex</a:t>
            </a:r>
            <a:r>
              <a:rPr lang="en-US" altLang="en-US" sz="2800" b="0" i="0" dirty="0"/>
              <a:t> (six) and the Latin root </a:t>
            </a:r>
            <a:r>
              <a:rPr lang="en-US" altLang="en-US" sz="2800" i="0" dirty="0" err="1">
                <a:solidFill>
                  <a:schemeClr val="folHlink"/>
                </a:solidFill>
              </a:rPr>
              <a:t>decem</a:t>
            </a:r>
            <a:r>
              <a:rPr lang="en-US" altLang="en-US" sz="2800" b="0" i="0" dirty="0"/>
              <a:t> (ten). In this system the </a:t>
            </a:r>
            <a:r>
              <a:rPr lang="en-US" altLang="en-US" sz="2800" i="0" dirty="0">
                <a:solidFill>
                  <a:schemeClr val="folHlink"/>
                </a:solidFill>
              </a:rPr>
              <a:t>base </a:t>
            </a:r>
            <a:br>
              <a:rPr lang="en-US" altLang="en-US" sz="2800" i="0" dirty="0">
                <a:solidFill>
                  <a:schemeClr val="folHlink"/>
                </a:solidFill>
              </a:rPr>
            </a:br>
            <a:r>
              <a:rPr lang="en-US" altLang="en-US" sz="2800" i="0" dirty="0">
                <a:solidFill>
                  <a:schemeClr val="folHlink"/>
                </a:solidFill>
              </a:rPr>
              <a:t>b = 16</a:t>
            </a:r>
            <a:r>
              <a:rPr lang="en-US" altLang="en-US" sz="2800" b="0" i="0" dirty="0"/>
              <a:t> and we use sixteen symbols to represent a number. The set of symbols is</a:t>
            </a:r>
          </a:p>
        </p:txBody>
      </p:sp>
      <p:sp>
        <p:nvSpPr>
          <p:cNvPr id="30723" name="Text Box 3">
            <a:extLst>
              <a:ext uri="{FF2B5EF4-FFF2-40B4-BE49-F238E27FC236}">
                <a16:creationId xmlns:a16="http://schemas.microsoft.com/office/drawing/2014/main" id="{2409551B-D10F-DE62-8D38-3D5F4D6E2DCB}"/>
              </a:ext>
            </a:extLst>
          </p:cNvPr>
          <p:cNvSpPr txBox="1">
            <a:spLocks noChangeArrowheads="1"/>
          </p:cNvSpPr>
          <p:nvPr/>
        </p:nvSpPr>
        <p:spPr bwMode="auto">
          <a:xfrm>
            <a:off x="1524001" y="106364"/>
            <a:ext cx="775417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4400" i="0" dirty="0">
                <a:solidFill>
                  <a:schemeClr val="accent6"/>
                </a:solidFill>
                <a:latin typeface="Calibri Light" panose="020F0302020204030204" pitchFamily="34" charset="0"/>
                <a:cs typeface="Calibri Light" panose="020F0302020204030204" pitchFamily="34" charset="0"/>
              </a:rPr>
              <a:t>The hexadecimal system (base 16)</a:t>
            </a:r>
          </a:p>
        </p:txBody>
      </p:sp>
      <p:sp>
        <p:nvSpPr>
          <p:cNvPr id="30724" name="Rectangle 4">
            <a:extLst>
              <a:ext uri="{FF2B5EF4-FFF2-40B4-BE49-F238E27FC236}">
                <a16:creationId xmlns:a16="http://schemas.microsoft.com/office/drawing/2014/main" id="{1E45156A-2793-6C65-04FF-887A31751905}"/>
              </a:ext>
            </a:extLst>
          </p:cNvPr>
          <p:cNvSpPr>
            <a:spLocks noChangeArrowheads="1"/>
          </p:cNvSpPr>
          <p:nvPr/>
        </p:nvSpPr>
        <p:spPr bwMode="auto">
          <a:xfrm>
            <a:off x="2667000" y="3290888"/>
            <a:ext cx="7086600" cy="523220"/>
          </a:xfrm>
          <a:prstGeom prst="rect">
            <a:avLst/>
          </a:pr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i="0"/>
              <a:t>S = {0, 1, 2, 3, 4, 5, 6, 7, 8, 9, A, B, C, D, E, F}</a:t>
            </a:r>
            <a:r>
              <a:rPr lang="en-US" altLang="en-US" sz="2800" b="0" i="0"/>
              <a:t> </a:t>
            </a:r>
          </a:p>
        </p:txBody>
      </p:sp>
      <p:sp>
        <p:nvSpPr>
          <p:cNvPr id="30725" name="Rectangle 6">
            <a:extLst>
              <a:ext uri="{FF2B5EF4-FFF2-40B4-BE49-F238E27FC236}">
                <a16:creationId xmlns:a16="http://schemas.microsoft.com/office/drawing/2014/main" id="{0F00643D-BC7C-002E-ABD9-E03170E1B43A}"/>
              </a:ext>
            </a:extLst>
          </p:cNvPr>
          <p:cNvSpPr>
            <a:spLocks noChangeArrowheads="1"/>
          </p:cNvSpPr>
          <p:nvPr/>
        </p:nvSpPr>
        <p:spPr bwMode="auto">
          <a:xfrm>
            <a:off x="1524000" y="4572000"/>
            <a:ext cx="89154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b="0" i="0"/>
              <a:t>Note that the symbols A, B, C, D, E, F are equivalent to 10, 11, 12, 13, 14, and 15 respectively. The symbols in this system are often referred to as </a:t>
            </a:r>
            <a:r>
              <a:rPr lang="en-US" altLang="en-US" sz="2800" i="0">
                <a:solidFill>
                  <a:schemeClr val="folHlink"/>
                </a:solidFill>
              </a:rPr>
              <a:t>hexadecimal digits</a:t>
            </a:r>
            <a:r>
              <a:rPr lang="en-US" altLang="en-US" sz="2800" b="0" i="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A4528438-4F41-A4C8-A5B5-31DECF72974D}"/>
              </a:ext>
            </a:extLst>
          </p:cNvPr>
          <p:cNvSpPr>
            <a:spLocks noChangeArrowheads="1"/>
          </p:cNvSpPr>
          <p:nvPr/>
        </p:nvSpPr>
        <p:spPr bwMode="auto">
          <a:xfrm>
            <a:off x="1600200" y="1"/>
            <a:ext cx="1752600"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3200" i="0" dirty="0">
                <a:solidFill>
                  <a:schemeClr val="accent6"/>
                </a:solidFill>
                <a:latin typeface="+mj-lt"/>
              </a:rPr>
              <a:t>Integers</a:t>
            </a:r>
          </a:p>
        </p:txBody>
      </p:sp>
      <p:pic>
        <p:nvPicPr>
          <p:cNvPr id="32773" name="Picture 6">
            <a:extLst>
              <a:ext uri="{FF2B5EF4-FFF2-40B4-BE49-F238E27FC236}">
                <a16:creationId xmlns:a16="http://schemas.microsoft.com/office/drawing/2014/main" id="{00F50EFB-D2DB-38A7-0DAC-74B88105E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776" y="1247337"/>
            <a:ext cx="845502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5">
            <a:extLst>
              <a:ext uri="{FF2B5EF4-FFF2-40B4-BE49-F238E27FC236}">
                <a16:creationId xmlns:a16="http://schemas.microsoft.com/office/drawing/2014/main" id="{7291303D-850B-5E76-068D-8E326C156136}"/>
              </a:ext>
            </a:extLst>
          </p:cNvPr>
          <p:cNvSpPr>
            <a:spLocks noChangeArrowheads="1"/>
          </p:cNvSpPr>
          <p:nvPr/>
        </p:nvSpPr>
        <p:spPr bwMode="auto">
          <a:xfrm>
            <a:off x="1600200" y="409576"/>
            <a:ext cx="82296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altLang="en-US" sz="2400" dirty="0"/>
              <a:t>We can represent an integer as</a:t>
            </a:r>
            <a:r>
              <a:rPr lang="en-US" altLang="en-US" sz="2400" dirty="0">
                <a:effectLst>
                  <a:outerShdw blurRad="38100" dist="38100" dir="2700000" algn="tl">
                    <a:srgbClr val="C0C0C0"/>
                  </a:outerShdw>
                </a:effectLst>
              </a:rPr>
              <a:t>:</a:t>
            </a:r>
          </a:p>
        </p:txBody>
      </p:sp>
      <p:pic>
        <p:nvPicPr>
          <p:cNvPr id="3" name="Picture 2">
            <a:extLst>
              <a:ext uri="{FF2B5EF4-FFF2-40B4-BE49-F238E27FC236}">
                <a16:creationId xmlns:a16="http://schemas.microsoft.com/office/drawing/2014/main" id="{B6AC22BC-5B31-CEB3-F3EB-E9DDA7B7E719}"/>
              </a:ext>
            </a:extLst>
          </p:cNvPr>
          <p:cNvPicPr>
            <a:picLocks noChangeAspect="1"/>
          </p:cNvPicPr>
          <p:nvPr/>
        </p:nvPicPr>
        <p:blipFill>
          <a:blip r:embed="rId4"/>
          <a:stretch>
            <a:fillRect/>
          </a:stretch>
        </p:blipFill>
        <p:spPr>
          <a:xfrm>
            <a:off x="1755775" y="2138291"/>
            <a:ext cx="7163142" cy="319336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09D1B5-43AA-E879-2FBD-0E63D7DBEAE6}"/>
              </a:ext>
            </a:extLst>
          </p:cNvPr>
          <p:cNvPicPr>
            <a:picLocks noChangeAspect="1"/>
          </p:cNvPicPr>
          <p:nvPr/>
        </p:nvPicPr>
        <p:blipFill>
          <a:blip r:embed="rId3"/>
          <a:stretch>
            <a:fillRect/>
          </a:stretch>
        </p:blipFill>
        <p:spPr>
          <a:xfrm>
            <a:off x="1899138" y="1378634"/>
            <a:ext cx="9318581" cy="361539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a:extLst>
              <a:ext uri="{FF2B5EF4-FFF2-40B4-BE49-F238E27FC236}">
                <a16:creationId xmlns:a16="http://schemas.microsoft.com/office/drawing/2014/main" id="{74DB7C42-801F-3F3E-CFD2-DFDBAA00A882}"/>
              </a:ext>
            </a:extLst>
          </p:cNvPr>
          <p:cNvSpPr>
            <a:spLocks noGrp="1"/>
          </p:cNvSpPr>
          <p:nvPr>
            <p:ph type="sldNum" sz="quarter" idx="4294967295"/>
          </p:nvPr>
        </p:nvSpPr>
        <p:spPr>
          <a:xfrm>
            <a:off x="838200" y="6356350"/>
            <a:ext cx="2743200" cy="365125"/>
          </a:xfrm>
          <a:noFill/>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i="0" dirty="0">
              <a:latin typeface="Arial" panose="020B0604020202020204" pitchFamily="34" charset="0"/>
            </a:endParaRPr>
          </a:p>
        </p:txBody>
      </p:sp>
      <p:sp>
        <p:nvSpPr>
          <p:cNvPr id="36867" name="Rectangle 2">
            <a:extLst>
              <a:ext uri="{FF2B5EF4-FFF2-40B4-BE49-F238E27FC236}">
                <a16:creationId xmlns:a16="http://schemas.microsoft.com/office/drawing/2014/main" id="{0A36CAD0-E558-5472-BBA0-4D84088F37D1}"/>
              </a:ext>
            </a:extLst>
          </p:cNvPr>
          <p:cNvSpPr>
            <a:spLocks noChangeArrowheads="1"/>
          </p:cNvSpPr>
          <p:nvPr/>
        </p:nvSpPr>
        <p:spPr bwMode="auto">
          <a:xfrm>
            <a:off x="1676400" y="760414"/>
            <a:ext cx="8915400" cy="13731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b="0" i="0"/>
              <a:t>The word octal is derived from the Latin root </a:t>
            </a:r>
            <a:r>
              <a:rPr lang="en-US" altLang="en-US" sz="2800" i="0">
                <a:solidFill>
                  <a:schemeClr val="folHlink"/>
                </a:solidFill>
              </a:rPr>
              <a:t>octo</a:t>
            </a:r>
            <a:r>
              <a:rPr lang="en-US" altLang="en-US" sz="2800" b="0" i="0"/>
              <a:t> (eight). In this system the </a:t>
            </a:r>
            <a:r>
              <a:rPr lang="en-US" altLang="en-US" sz="2800" i="0"/>
              <a:t>base b = 8</a:t>
            </a:r>
            <a:r>
              <a:rPr lang="en-US" altLang="en-US" sz="2800" b="0" i="0"/>
              <a:t> and we use eight symbols to represent a number. The set of symbols is</a:t>
            </a:r>
          </a:p>
        </p:txBody>
      </p:sp>
      <p:sp>
        <p:nvSpPr>
          <p:cNvPr id="36868" name="Text Box 3">
            <a:extLst>
              <a:ext uri="{FF2B5EF4-FFF2-40B4-BE49-F238E27FC236}">
                <a16:creationId xmlns:a16="http://schemas.microsoft.com/office/drawing/2014/main" id="{49C89B3A-658F-9B6A-4A15-C0BEB5A5A244}"/>
              </a:ext>
            </a:extLst>
          </p:cNvPr>
          <p:cNvSpPr txBox="1">
            <a:spLocks noChangeArrowheads="1"/>
          </p:cNvSpPr>
          <p:nvPr/>
        </p:nvSpPr>
        <p:spPr bwMode="auto">
          <a:xfrm>
            <a:off x="1524000" y="106363"/>
            <a:ext cx="578068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4400" i="0" dirty="0">
                <a:solidFill>
                  <a:schemeClr val="accent6"/>
                </a:solidFill>
                <a:latin typeface="Calibri Light" panose="020F0302020204030204" pitchFamily="34" charset="0"/>
                <a:cs typeface="Calibri Light" panose="020F0302020204030204" pitchFamily="34" charset="0"/>
              </a:rPr>
              <a:t>The octal system (base 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9AE0D5B-54D7-8CB9-ABAF-982032D28FBC}"/>
              </a:ext>
            </a:extLst>
          </p:cNvPr>
          <p:cNvSpPr>
            <a:spLocks noChangeArrowheads="1"/>
          </p:cNvSpPr>
          <p:nvPr/>
        </p:nvSpPr>
        <p:spPr bwMode="auto">
          <a:xfrm>
            <a:off x="1600200" y="1"/>
            <a:ext cx="1752600"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3200" i="0" dirty="0">
                <a:solidFill>
                  <a:schemeClr val="accent6"/>
                </a:solidFill>
                <a:latin typeface="+mj-lt"/>
              </a:rPr>
              <a:t>Integers</a:t>
            </a:r>
          </a:p>
        </p:txBody>
      </p:sp>
      <p:pic>
        <p:nvPicPr>
          <p:cNvPr id="38916" name="Picture 6">
            <a:extLst>
              <a:ext uri="{FF2B5EF4-FFF2-40B4-BE49-F238E27FC236}">
                <a16:creationId xmlns:a16="http://schemas.microsoft.com/office/drawing/2014/main" id="{7C6679F9-240C-4C86-4666-17FBF601B2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447801"/>
            <a:ext cx="842803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5">
            <a:extLst>
              <a:ext uri="{FF2B5EF4-FFF2-40B4-BE49-F238E27FC236}">
                <a16:creationId xmlns:a16="http://schemas.microsoft.com/office/drawing/2014/main" id="{1CC1B70A-A1A8-6909-F7C6-0E78BAE99774}"/>
              </a:ext>
            </a:extLst>
          </p:cNvPr>
          <p:cNvSpPr>
            <a:spLocks noChangeArrowheads="1"/>
          </p:cNvSpPr>
          <p:nvPr/>
        </p:nvSpPr>
        <p:spPr bwMode="auto">
          <a:xfrm>
            <a:off x="1600200" y="609601"/>
            <a:ext cx="8382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1" hangingPunct="1">
              <a:defRPr/>
            </a:pPr>
            <a:r>
              <a:rPr lang="en-US" altLang="en-US" sz="2400" dirty="0">
                <a:latin typeface="Times New Roman" panose="02020603050405020304" pitchFamily="18" charset="0"/>
                <a:cs typeface="Times New Roman" panose="02020603050405020304" pitchFamily="18" charset="0"/>
              </a:rPr>
              <a:t>We can represent an integer as: </a:t>
            </a:r>
          </a:p>
        </p:txBody>
      </p:sp>
      <p:pic>
        <p:nvPicPr>
          <p:cNvPr id="3" name="Picture 2">
            <a:extLst>
              <a:ext uri="{FF2B5EF4-FFF2-40B4-BE49-F238E27FC236}">
                <a16:creationId xmlns:a16="http://schemas.microsoft.com/office/drawing/2014/main" id="{294B1C60-92AD-9F5A-79DA-EFF02D36070B}"/>
              </a:ext>
            </a:extLst>
          </p:cNvPr>
          <p:cNvPicPr>
            <a:picLocks noChangeAspect="1"/>
          </p:cNvPicPr>
          <p:nvPr/>
        </p:nvPicPr>
        <p:blipFill>
          <a:blip r:embed="rId4"/>
          <a:stretch>
            <a:fillRect/>
          </a:stretch>
        </p:blipFill>
        <p:spPr>
          <a:xfrm>
            <a:off x="1842869" y="2588455"/>
            <a:ext cx="7469944" cy="317929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CC2A5F-A33A-C5F5-6CBE-3F3889E647E4}"/>
              </a:ext>
            </a:extLst>
          </p:cNvPr>
          <p:cNvPicPr>
            <a:picLocks noChangeAspect="1"/>
          </p:cNvPicPr>
          <p:nvPr/>
        </p:nvPicPr>
        <p:blipFill>
          <a:blip r:embed="rId3"/>
          <a:stretch>
            <a:fillRect/>
          </a:stretch>
        </p:blipFill>
        <p:spPr>
          <a:xfrm>
            <a:off x="2128603" y="1899139"/>
            <a:ext cx="9436233" cy="31075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7E90-5D27-4EF8-9BC5-11E54BF9A563}"/>
              </a:ext>
            </a:extLst>
          </p:cNvPr>
          <p:cNvSpPr>
            <a:spLocks noGrp="1"/>
          </p:cNvSpPr>
          <p:nvPr>
            <p:ph type="title"/>
          </p:nvPr>
        </p:nvSpPr>
        <p:spPr/>
        <p:txBody>
          <a:bodyPr/>
          <a:lstStyle/>
          <a:p>
            <a:pPr algn="ctr"/>
            <a:r>
              <a:rPr lang="en-GB" b="1" dirty="0">
                <a:solidFill>
                  <a:srgbClr val="0070C0"/>
                </a:solidFill>
              </a:rPr>
              <a:t>Objectives</a:t>
            </a:r>
          </a:p>
        </p:txBody>
      </p:sp>
      <p:sp>
        <p:nvSpPr>
          <p:cNvPr id="3" name="Content Placeholder 2">
            <a:extLst>
              <a:ext uri="{FF2B5EF4-FFF2-40B4-BE49-F238E27FC236}">
                <a16:creationId xmlns:a16="http://schemas.microsoft.com/office/drawing/2014/main" id="{9191727C-BF96-4F95-9EA0-7854AF6D7B46}"/>
              </a:ext>
            </a:extLst>
          </p:cNvPr>
          <p:cNvSpPr>
            <a:spLocks noGrp="1"/>
          </p:cNvSpPr>
          <p:nvPr>
            <p:ph idx="1"/>
          </p:nvPr>
        </p:nvSpPr>
        <p:spPr>
          <a:xfrm>
            <a:off x="1309816" y="1405466"/>
            <a:ext cx="10043984" cy="4741333"/>
          </a:xfrm>
        </p:spPr>
        <p:txBody>
          <a:bodyPr>
            <a:normAutofit lnSpcReduction="10000"/>
          </a:bodyPr>
          <a:lstStyle/>
          <a:p>
            <a:pPr marL="0" indent="0">
              <a:buNone/>
            </a:pPr>
            <a:r>
              <a:rPr lang="en-GB" sz="2400" dirty="0"/>
              <a:t>After studying this chapter, the student should be able to:</a:t>
            </a:r>
          </a:p>
          <a:p>
            <a:pPr algn="just"/>
            <a:r>
              <a:rPr lang="en-US" altLang="en-US" sz="2400" i="0" dirty="0"/>
              <a:t>Understand the concept of number systems</a:t>
            </a:r>
            <a:r>
              <a:rPr lang="en-US" altLang="en-US" sz="2400" i="0" dirty="0">
                <a:latin typeface="+mj-lt"/>
              </a:rPr>
              <a:t>.</a:t>
            </a:r>
          </a:p>
          <a:p>
            <a:r>
              <a:rPr lang="en-US" altLang="en-US" sz="2400" i="0" dirty="0"/>
              <a:t>Distinguish between non-positional and positional number systems.</a:t>
            </a:r>
          </a:p>
          <a:p>
            <a:r>
              <a:rPr lang="en-US" altLang="en-US" sz="2400" i="0" dirty="0"/>
              <a:t>Describe the decimal, binary, hexadecimal, and octal system.  </a:t>
            </a:r>
          </a:p>
          <a:p>
            <a:r>
              <a:rPr lang="en-US" altLang="en-US" sz="2400" i="0" dirty="0"/>
              <a:t>Convert a number in binary, octal, or hexadecimal to a number in the decimal system.</a:t>
            </a:r>
          </a:p>
          <a:p>
            <a:r>
              <a:rPr lang="en-US" altLang="en-US" sz="2400" i="0" dirty="0"/>
              <a:t>Convert a number in the decimal system to a number in binary, octal, and hexadecimal.</a:t>
            </a:r>
          </a:p>
          <a:p>
            <a:r>
              <a:rPr lang="en-US" altLang="en-US" sz="2400" i="0" dirty="0"/>
              <a:t>Convert a number in binary to octal and vice versa.</a:t>
            </a:r>
          </a:p>
          <a:p>
            <a:r>
              <a:rPr lang="en-US" altLang="en-US" sz="2400" i="0" dirty="0"/>
              <a:t>Convert a number in binary to hexadecimal and vice versa. </a:t>
            </a:r>
          </a:p>
          <a:p>
            <a:r>
              <a:rPr lang="en-US" altLang="en-US" sz="2400" i="0" dirty="0"/>
              <a:t>Find the number of digits needed in each system to represent a particular value.</a:t>
            </a:r>
          </a:p>
          <a:p>
            <a:endParaRPr lang="en-US" altLang="en-US" sz="2400" i="0" dirty="0"/>
          </a:p>
          <a:p>
            <a:pPr algn="just"/>
            <a:endParaRPr lang="en-US" altLang="en-US" sz="2800" i="0" dirty="0">
              <a:latin typeface="+mj-lt"/>
            </a:endParaRPr>
          </a:p>
          <a:p>
            <a:pPr algn="just"/>
            <a:endParaRPr lang="en-US" altLang="en-US" sz="2800" i="0" dirty="0">
              <a:latin typeface="+mj-lt"/>
            </a:endParaRPr>
          </a:p>
          <a:p>
            <a:pPr algn="just"/>
            <a:endParaRPr lang="en-US" altLang="en-US" sz="2800" i="0" dirty="0">
              <a:latin typeface="+mj-lt"/>
            </a:endParaRPr>
          </a:p>
          <a:p>
            <a:pPr algn="just"/>
            <a:endParaRPr lang="en-GB" dirty="0"/>
          </a:p>
          <a:p>
            <a:pPr marL="0" indent="0">
              <a:buNone/>
            </a:pPr>
            <a:endParaRPr lang="en-GB" dirty="0"/>
          </a:p>
        </p:txBody>
      </p:sp>
    </p:spTree>
    <p:extLst>
      <p:ext uri="{BB962C8B-B14F-4D97-AF65-F5344CB8AC3E}">
        <p14:creationId xmlns:p14="http://schemas.microsoft.com/office/powerpoint/2010/main" val="3594343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9D908EE8-9F16-DF3A-3C04-27EDC5A90A75}"/>
              </a:ext>
            </a:extLst>
          </p:cNvPr>
          <p:cNvSpPr>
            <a:spLocks noChangeArrowheads="1"/>
          </p:cNvSpPr>
          <p:nvPr/>
        </p:nvSpPr>
        <p:spPr bwMode="auto">
          <a:xfrm>
            <a:off x="1676400" y="760413"/>
            <a:ext cx="8915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b="0" i="0" dirty="0"/>
              <a:t>Table 2.1 shows a summary of the four positional number systems discussed in this chapter.</a:t>
            </a:r>
          </a:p>
        </p:txBody>
      </p:sp>
      <p:sp>
        <p:nvSpPr>
          <p:cNvPr id="43012" name="Text Box 3">
            <a:extLst>
              <a:ext uri="{FF2B5EF4-FFF2-40B4-BE49-F238E27FC236}">
                <a16:creationId xmlns:a16="http://schemas.microsoft.com/office/drawing/2014/main" id="{6B706292-6A75-9432-65AC-B55032DD0106}"/>
              </a:ext>
            </a:extLst>
          </p:cNvPr>
          <p:cNvSpPr txBox="1">
            <a:spLocks noChangeArrowheads="1"/>
          </p:cNvSpPr>
          <p:nvPr/>
        </p:nvSpPr>
        <p:spPr bwMode="auto">
          <a:xfrm>
            <a:off x="1524001" y="106363"/>
            <a:ext cx="896309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4400" i="0" dirty="0">
                <a:solidFill>
                  <a:schemeClr val="accent6"/>
                </a:solidFill>
                <a:latin typeface="Calibri Light" panose="020F0302020204030204" pitchFamily="34" charset="0"/>
                <a:cs typeface="Calibri Light" panose="020F0302020204030204" pitchFamily="34" charset="0"/>
              </a:rPr>
              <a:t>Summary of the four positional systems</a:t>
            </a:r>
          </a:p>
        </p:txBody>
      </p:sp>
      <p:pic>
        <p:nvPicPr>
          <p:cNvPr id="3" name="Picture 2">
            <a:extLst>
              <a:ext uri="{FF2B5EF4-FFF2-40B4-BE49-F238E27FC236}">
                <a16:creationId xmlns:a16="http://schemas.microsoft.com/office/drawing/2014/main" id="{1B0402DE-C5CD-CDDC-6E41-C784303E4ED8}"/>
              </a:ext>
            </a:extLst>
          </p:cNvPr>
          <p:cNvPicPr>
            <a:picLocks noChangeAspect="1"/>
          </p:cNvPicPr>
          <p:nvPr/>
        </p:nvPicPr>
        <p:blipFill>
          <a:blip r:embed="rId3"/>
          <a:stretch>
            <a:fillRect/>
          </a:stretch>
        </p:blipFill>
        <p:spPr>
          <a:xfrm>
            <a:off x="1524001" y="2158584"/>
            <a:ext cx="8279566" cy="32378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D07962A-54AF-F0C0-3F9E-0016E82BB53A}"/>
              </a:ext>
            </a:extLst>
          </p:cNvPr>
          <p:cNvSpPr>
            <a:spLocks noChangeArrowheads="1"/>
          </p:cNvSpPr>
          <p:nvPr/>
        </p:nvSpPr>
        <p:spPr bwMode="auto">
          <a:xfrm>
            <a:off x="1676400" y="0"/>
            <a:ext cx="8915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b="0" i="0" dirty="0"/>
              <a:t>Table 2.2 shows how the number 0 to 15 is represented in different systems. </a:t>
            </a:r>
          </a:p>
        </p:txBody>
      </p:sp>
      <p:pic>
        <p:nvPicPr>
          <p:cNvPr id="3" name="Picture 2">
            <a:extLst>
              <a:ext uri="{FF2B5EF4-FFF2-40B4-BE49-F238E27FC236}">
                <a16:creationId xmlns:a16="http://schemas.microsoft.com/office/drawing/2014/main" id="{DEC46975-1AB5-194B-F96C-D2D85FF7CD56}"/>
              </a:ext>
            </a:extLst>
          </p:cNvPr>
          <p:cNvPicPr>
            <a:picLocks noChangeAspect="1"/>
          </p:cNvPicPr>
          <p:nvPr/>
        </p:nvPicPr>
        <p:blipFill>
          <a:blip r:embed="rId3"/>
          <a:stretch>
            <a:fillRect/>
          </a:stretch>
        </p:blipFill>
        <p:spPr>
          <a:xfrm>
            <a:off x="1452490" y="1083212"/>
            <a:ext cx="8915400" cy="417810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62E928-DAA0-E494-7916-BC30094AE936}"/>
              </a:ext>
            </a:extLst>
          </p:cNvPr>
          <p:cNvPicPr>
            <a:picLocks noChangeAspect="1"/>
          </p:cNvPicPr>
          <p:nvPr/>
        </p:nvPicPr>
        <p:blipFill>
          <a:blip r:embed="rId2"/>
          <a:stretch>
            <a:fillRect/>
          </a:stretch>
        </p:blipFill>
        <p:spPr>
          <a:xfrm>
            <a:off x="1730326" y="576776"/>
            <a:ext cx="8623496" cy="5359790"/>
          </a:xfrm>
          <a:prstGeom prst="rect">
            <a:avLst/>
          </a:prstGeom>
        </p:spPr>
      </p:pic>
    </p:spTree>
    <p:extLst>
      <p:ext uri="{BB962C8B-B14F-4D97-AF65-F5344CB8AC3E}">
        <p14:creationId xmlns:p14="http://schemas.microsoft.com/office/powerpoint/2010/main" val="627766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83DCBC77-65A7-E53B-CFEF-F6BA1030F529}"/>
              </a:ext>
            </a:extLst>
          </p:cNvPr>
          <p:cNvSpPr>
            <a:spLocks noChangeArrowheads="1"/>
          </p:cNvSpPr>
          <p:nvPr/>
        </p:nvSpPr>
        <p:spPr bwMode="auto">
          <a:xfrm>
            <a:off x="1600200" y="609600"/>
            <a:ext cx="8915400" cy="35394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endParaRPr lang="en-US" altLang="en-US" sz="2800" b="0" i="0" dirty="0"/>
          </a:p>
          <a:p>
            <a:pPr algn="just"/>
            <a:r>
              <a:rPr lang="en-US" altLang="en-US" sz="2800" b="0" i="0" dirty="0"/>
              <a:t>We need to know how to convert a number in one system to the equivalent number in another system. Since the decimal system is more familiar than the other systems, we first show how to covert from any base to decimal. Then we show how to convert from decimal to any base. Finally, we show how we can easily convert from binary to hexadecimal or octal and vice versa.</a:t>
            </a:r>
          </a:p>
        </p:txBody>
      </p:sp>
      <p:sp>
        <p:nvSpPr>
          <p:cNvPr id="47108" name="Text Box 3">
            <a:extLst>
              <a:ext uri="{FF2B5EF4-FFF2-40B4-BE49-F238E27FC236}">
                <a16:creationId xmlns:a16="http://schemas.microsoft.com/office/drawing/2014/main" id="{3F6C2A5F-34B5-0BD4-5CB2-13707B82CE1B}"/>
              </a:ext>
            </a:extLst>
          </p:cNvPr>
          <p:cNvSpPr txBox="1">
            <a:spLocks noChangeArrowheads="1"/>
          </p:cNvSpPr>
          <p:nvPr/>
        </p:nvSpPr>
        <p:spPr bwMode="auto">
          <a:xfrm>
            <a:off x="1600200" y="106363"/>
            <a:ext cx="328659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4400" i="0" dirty="0">
                <a:solidFill>
                  <a:schemeClr val="accent6"/>
                </a:solidFill>
                <a:latin typeface="Calibri Light" panose="020F0302020204030204" pitchFamily="34" charset="0"/>
                <a:cs typeface="Calibri Light" panose="020F0302020204030204" pitchFamily="34" charset="0"/>
              </a:rPr>
              <a:t>Conversion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362BF0E-7DBE-72B6-F614-A23420E55D89}"/>
              </a:ext>
            </a:extLst>
          </p:cNvPr>
          <p:cNvSpPr>
            <a:spLocks noChangeArrowheads="1"/>
          </p:cNvSpPr>
          <p:nvPr/>
        </p:nvSpPr>
        <p:spPr bwMode="auto">
          <a:xfrm>
            <a:off x="1600199" y="1"/>
            <a:ext cx="8763001" cy="769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4400" i="0" dirty="0">
                <a:solidFill>
                  <a:schemeClr val="accent6"/>
                </a:solidFill>
                <a:latin typeface="Calibri Light" panose="020F0302020204030204" pitchFamily="34" charset="0"/>
                <a:cs typeface="Calibri Light" panose="020F0302020204030204" pitchFamily="34" charset="0"/>
              </a:rPr>
              <a:t>Any base to decimal conversion</a:t>
            </a:r>
          </a:p>
        </p:txBody>
      </p:sp>
      <p:pic>
        <p:nvPicPr>
          <p:cNvPr id="3" name="Picture 2">
            <a:extLst>
              <a:ext uri="{FF2B5EF4-FFF2-40B4-BE49-F238E27FC236}">
                <a16:creationId xmlns:a16="http://schemas.microsoft.com/office/drawing/2014/main" id="{3CC07FD6-2F87-3C83-FBA0-79F8CDF38750}"/>
              </a:ext>
            </a:extLst>
          </p:cNvPr>
          <p:cNvPicPr>
            <a:picLocks noChangeAspect="1"/>
          </p:cNvPicPr>
          <p:nvPr/>
        </p:nvPicPr>
        <p:blipFill>
          <a:blip r:embed="rId3"/>
          <a:stretch>
            <a:fillRect/>
          </a:stretch>
        </p:blipFill>
        <p:spPr>
          <a:xfrm>
            <a:off x="1469036" y="1319134"/>
            <a:ext cx="9803589" cy="396384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F47576-B50E-E237-BCD3-BD0801785B4E}"/>
              </a:ext>
            </a:extLst>
          </p:cNvPr>
          <p:cNvPicPr>
            <a:picLocks noChangeAspect="1"/>
          </p:cNvPicPr>
          <p:nvPr/>
        </p:nvPicPr>
        <p:blipFill>
          <a:blip r:embed="rId3"/>
          <a:stretch>
            <a:fillRect/>
          </a:stretch>
        </p:blipFill>
        <p:spPr>
          <a:xfrm>
            <a:off x="1983545" y="989351"/>
            <a:ext cx="8959275" cy="387807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AED668-F825-56EC-A9D6-7A73FD28E352}"/>
              </a:ext>
            </a:extLst>
          </p:cNvPr>
          <p:cNvPicPr>
            <a:picLocks noChangeAspect="1"/>
          </p:cNvPicPr>
          <p:nvPr/>
        </p:nvPicPr>
        <p:blipFill>
          <a:blip r:embed="rId3"/>
          <a:stretch>
            <a:fillRect/>
          </a:stretch>
        </p:blipFill>
        <p:spPr>
          <a:xfrm>
            <a:off x="1738860" y="629587"/>
            <a:ext cx="9054058" cy="439211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D7EB5C-1272-1A1F-3E0B-8CB77185BFAF}"/>
              </a:ext>
            </a:extLst>
          </p:cNvPr>
          <p:cNvPicPr>
            <a:picLocks noChangeAspect="1"/>
          </p:cNvPicPr>
          <p:nvPr/>
        </p:nvPicPr>
        <p:blipFill>
          <a:blip r:embed="rId3"/>
          <a:stretch>
            <a:fillRect/>
          </a:stretch>
        </p:blipFill>
        <p:spPr>
          <a:xfrm>
            <a:off x="2098624" y="1154243"/>
            <a:ext cx="8469442" cy="385247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AAEA797-A908-EBAA-1A4D-E71DE470F4A1}"/>
              </a:ext>
            </a:extLst>
          </p:cNvPr>
          <p:cNvSpPr>
            <a:spLocks noChangeArrowheads="1"/>
          </p:cNvSpPr>
          <p:nvPr/>
        </p:nvSpPr>
        <p:spPr bwMode="auto">
          <a:xfrm>
            <a:off x="1858780" y="1"/>
            <a:ext cx="5913620" cy="769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4400" i="0" dirty="0">
                <a:solidFill>
                  <a:schemeClr val="accent6"/>
                </a:solidFill>
                <a:latin typeface="+mj-lt"/>
              </a:rPr>
              <a:t>Decimal to any base</a:t>
            </a:r>
          </a:p>
        </p:txBody>
      </p:sp>
      <p:pic>
        <p:nvPicPr>
          <p:cNvPr id="3" name="Picture 2">
            <a:extLst>
              <a:ext uri="{FF2B5EF4-FFF2-40B4-BE49-F238E27FC236}">
                <a16:creationId xmlns:a16="http://schemas.microsoft.com/office/drawing/2014/main" id="{7BA6DFDC-830E-90A2-516D-27DE71705119}"/>
              </a:ext>
            </a:extLst>
          </p:cNvPr>
          <p:cNvPicPr>
            <a:picLocks noChangeAspect="1"/>
          </p:cNvPicPr>
          <p:nvPr/>
        </p:nvPicPr>
        <p:blipFill>
          <a:blip r:embed="rId3"/>
          <a:stretch>
            <a:fillRect/>
          </a:stretch>
        </p:blipFill>
        <p:spPr>
          <a:xfrm>
            <a:off x="1858781" y="884420"/>
            <a:ext cx="8409482" cy="532150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3252EC-44A5-1AD9-1DCA-629AE6B64F59}"/>
              </a:ext>
            </a:extLst>
          </p:cNvPr>
          <p:cNvPicPr>
            <a:picLocks noChangeAspect="1"/>
          </p:cNvPicPr>
          <p:nvPr/>
        </p:nvPicPr>
        <p:blipFill>
          <a:blip r:embed="rId3"/>
          <a:stretch>
            <a:fillRect/>
          </a:stretch>
        </p:blipFill>
        <p:spPr>
          <a:xfrm>
            <a:off x="1948721" y="1109272"/>
            <a:ext cx="8604354" cy="38224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9571" name="Text Box 3">
            <a:extLst>
              <a:ext uri="{FF2B5EF4-FFF2-40B4-BE49-F238E27FC236}">
                <a16:creationId xmlns:a16="http://schemas.microsoft.com/office/drawing/2014/main" id="{64BFF302-28FD-0E9B-CA5C-0FDF582A9959}"/>
              </a:ext>
            </a:extLst>
          </p:cNvPr>
          <p:cNvSpPr txBox="1">
            <a:spLocks noChangeArrowheads="1"/>
          </p:cNvSpPr>
          <p:nvPr/>
        </p:nvSpPr>
        <p:spPr bwMode="auto">
          <a:xfrm>
            <a:off x="1752601" y="76201"/>
            <a:ext cx="369729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4400" b="1" dirty="0">
                <a:solidFill>
                  <a:schemeClr val="accent6"/>
                </a:solidFill>
                <a:latin typeface="Calibri Light" panose="020F0302020204030204" pitchFamily="34" charset="0"/>
                <a:cs typeface="Calibri Light" panose="020F0302020204030204" pitchFamily="34" charset="0"/>
              </a:rPr>
              <a:t>INTRODUCTION</a:t>
            </a:r>
          </a:p>
        </p:txBody>
      </p:sp>
      <p:sp>
        <p:nvSpPr>
          <p:cNvPr id="8195" name="Text Box 4">
            <a:extLst>
              <a:ext uri="{FF2B5EF4-FFF2-40B4-BE49-F238E27FC236}">
                <a16:creationId xmlns:a16="http://schemas.microsoft.com/office/drawing/2014/main" id="{89A052CB-6BC3-E2A9-119F-66EF6BF49644}"/>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i="0"/>
          </a:p>
        </p:txBody>
      </p:sp>
      <p:sp>
        <p:nvSpPr>
          <p:cNvPr id="749573" name="Rectangle 5">
            <a:extLst>
              <a:ext uri="{FF2B5EF4-FFF2-40B4-BE49-F238E27FC236}">
                <a16:creationId xmlns:a16="http://schemas.microsoft.com/office/drawing/2014/main" id="{E5F76B95-C256-57FA-F7D0-F4B23654E99D}"/>
              </a:ext>
            </a:extLst>
          </p:cNvPr>
          <p:cNvSpPr>
            <a:spLocks noChangeArrowheads="1"/>
          </p:cNvSpPr>
          <p:nvPr/>
        </p:nvSpPr>
        <p:spPr bwMode="auto">
          <a:xfrm>
            <a:off x="1828800" y="838200"/>
            <a:ext cx="86106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altLang="en-US" sz="2800" dirty="0">
                <a:latin typeface="Times New Roman" panose="02020603050405020304" pitchFamily="18" charset="0"/>
                <a:cs typeface="Times New Roman" panose="02020603050405020304" pitchFamily="18" charset="0"/>
              </a:rPr>
              <a:t>A number system defines how a number can be represented using distinct symbols. A number can be represented differently in different systems. For example, the two numbers (2A)</a:t>
            </a:r>
            <a:r>
              <a:rPr lang="en-US" altLang="en-US" sz="2800" baseline="-25000" dirty="0">
                <a:latin typeface="Times New Roman" panose="02020603050405020304" pitchFamily="18" charset="0"/>
                <a:cs typeface="Times New Roman" panose="02020603050405020304" pitchFamily="18" charset="0"/>
              </a:rPr>
              <a:t>16</a:t>
            </a:r>
            <a:r>
              <a:rPr lang="en-US" altLang="en-US" sz="2800" dirty="0">
                <a:latin typeface="Times New Roman" panose="02020603050405020304" pitchFamily="18" charset="0"/>
                <a:cs typeface="Times New Roman" panose="02020603050405020304" pitchFamily="18" charset="0"/>
              </a:rPr>
              <a:t> and (52)</a:t>
            </a:r>
            <a:r>
              <a:rPr lang="en-US" altLang="en-US" sz="2800" baseline="-25000" dirty="0">
                <a:latin typeface="Times New Roman" panose="02020603050405020304" pitchFamily="18" charset="0"/>
                <a:cs typeface="Times New Roman" panose="02020603050405020304" pitchFamily="18" charset="0"/>
              </a:rPr>
              <a:t>8</a:t>
            </a:r>
            <a:r>
              <a:rPr lang="en-US" altLang="en-US" sz="2800" dirty="0">
                <a:latin typeface="Times New Roman" panose="02020603050405020304" pitchFamily="18" charset="0"/>
                <a:cs typeface="Times New Roman" panose="02020603050405020304" pitchFamily="18" charset="0"/>
              </a:rPr>
              <a:t> both refer to the same quantity, (42)</a:t>
            </a:r>
            <a:r>
              <a:rPr lang="en-US" altLang="en-US" sz="2800" baseline="-25000" dirty="0">
                <a:latin typeface="Times New Roman" panose="02020603050405020304" pitchFamily="18" charset="0"/>
                <a:cs typeface="Times New Roman" panose="02020603050405020304" pitchFamily="18" charset="0"/>
              </a:rPr>
              <a:t>10</a:t>
            </a:r>
            <a:r>
              <a:rPr lang="en-US" altLang="en-US" sz="2800" dirty="0">
                <a:latin typeface="Times New Roman" panose="02020603050405020304" pitchFamily="18" charset="0"/>
                <a:cs typeface="Times New Roman" panose="02020603050405020304" pitchFamily="18" charset="0"/>
              </a:rPr>
              <a:t>, but their representations are different. </a:t>
            </a:r>
            <a:br>
              <a:rPr lang="en-US" alt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br>
            <a:endParaRPr lang="en-US" alt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eaLnBrk="1" hangingPunct="1">
              <a:defRPr/>
            </a:pPr>
            <a:r>
              <a:rPr lang="en-US" altLang="en-US" sz="2800" dirty="0">
                <a:latin typeface="Times New Roman" panose="02020603050405020304" pitchFamily="18" charset="0"/>
                <a:cs typeface="Times New Roman" panose="02020603050405020304" pitchFamily="18" charset="0"/>
              </a:rPr>
              <a:t>Several number systems have been used in the past and can be categorized into two groups: positional and non-positional systems. Our main goal is to discuss the positional number systems, but we also give examples of non-positional systems.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076382-5076-1B51-15D9-FB5EA7140E4E}"/>
              </a:ext>
            </a:extLst>
          </p:cNvPr>
          <p:cNvPicPr>
            <a:picLocks noChangeAspect="1"/>
          </p:cNvPicPr>
          <p:nvPr/>
        </p:nvPicPr>
        <p:blipFill>
          <a:blip r:embed="rId3"/>
          <a:stretch>
            <a:fillRect/>
          </a:stretch>
        </p:blipFill>
        <p:spPr>
          <a:xfrm>
            <a:off x="2025749" y="1125415"/>
            <a:ext cx="8975186" cy="316523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A38CB3-304E-37E8-3065-35D10B3B130A}"/>
              </a:ext>
            </a:extLst>
          </p:cNvPr>
          <p:cNvPicPr>
            <a:picLocks noChangeAspect="1"/>
          </p:cNvPicPr>
          <p:nvPr/>
        </p:nvPicPr>
        <p:blipFill>
          <a:blip r:embed="rId3"/>
          <a:stretch>
            <a:fillRect/>
          </a:stretch>
        </p:blipFill>
        <p:spPr>
          <a:xfrm>
            <a:off x="1983545" y="1378635"/>
            <a:ext cx="8975187" cy="351692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87461E-B4D6-EA27-06EE-959E39098F35}"/>
              </a:ext>
            </a:extLst>
          </p:cNvPr>
          <p:cNvPicPr>
            <a:picLocks noChangeAspect="1"/>
          </p:cNvPicPr>
          <p:nvPr/>
        </p:nvPicPr>
        <p:blipFill>
          <a:blip r:embed="rId3"/>
          <a:stretch>
            <a:fillRect/>
          </a:stretch>
        </p:blipFill>
        <p:spPr>
          <a:xfrm>
            <a:off x="2236763" y="1322364"/>
            <a:ext cx="8257735" cy="340438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A5D210-E955-B241-1BD5-D913A253D3FE}"/>
              </a:ext>
            </a:extLst>
          </p:cNvPr>
          <p:cNvPicPr>
            <a:picLocks noChangeAspect="1"/>
          </p:cNvPicPr>
          <p:nvPr/>
        </p:nvPicPr>
        <p:blipFill>
          <a:blip r:embed="rId3"/>
          <a:stretch>
            <a:fillRect/>
          </a:stretch>
        </p:blipFill>
        <p:spPr>
          <a:xfrm>
            <a:off x="1997612" y="506438"/>
            <a:ext cx="8609428" cy="559894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5EDCE8-C3C2-5E4A-2579-79F910791CF0}"/>
              </a:ext>
            </a:extLst>
          </p:cNvPr>
          <p:cNvPicPr>
            <a:picLocks noChangeAspect="1"/>
          </p:cNvPicPr>
          <p:nvPr/>
        </p:nvPicPr>
        <p:blipFill>
          <a:blip r:embed="rId3"/>
          <a:stretch>
            <a:fillRect/>
          </a:stretch>
        </p:blipFill>
        <p:spPr>
          <a:xfrm>
            <a:off x="1955410" y="914400"/>
            <a:ext cx="8918916" cy="434691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7B4F76-2C73-4DC6-D90C-E201D8955F50}"/>
              </a:ext>
            </a:extLst>
          </p:cNvPr>
          <p:cNvPicPr>
            <a:picLocks noChangeAspect="1"/>
          </p:cNvPicPr>
          <p:nvPr/>
        </p:nvPicPr>
        <p:blipFill>
          <a:blip r:embed="rId3"/>
          <a:stretch>
            <a:fillRect/>
          </a:stretch>
        </p:blipFill>
        <p:spPr>
          <a:xfrm>
            <a:off x="2321170" y="773723"/>
            <a:ext cx="8299937" cy="437505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259CD0-499C-5823-FF6D-29E588028200}"/>
              </a:ext>
            </a:extLst>
          </p:cNvPr>
          <p:cNvPicPr>
            <a:picLocks noChangeAspect="1"/>
          </p:cNvPicPr>
          <p:nvPr/>
        </p:nvPicPr>
        <p:blipFill>
          <a:blip r:embed="rId3"/>
          <a:stretch>
            <a:fillRect/>
          </a:stretch>
        </p:blipFill>
        <p:spPr>
          <a:xfrm>
            <a:off x="1899138" y="1167618"/>
            <a:ext cx="8764173" cy="303862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2F4CB5-CC0A-555D-DA54-699AFADDE4FC}"/>
              </a:ext>
            </a:extLst>
          </p:cNvPr>
          <p:cNvPicPr>
            <a:picLocks noChangeAspect="1"/>
          </p:cNvPicPr>
          <p:nvPr/>
        </p:nvPicPr>
        <p:blipFill>
          <a:blip r:embed="rId3"/>
          <a:stretch>
            <a:fillRect/>
          </a:stretch>
        </p:blipFill>
        <p:spPr>
          <a:xfrm>
            <a:off x="1730326" y="914401"/>
            <a:ext cx="8736037" cy="355912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9FD768-1A51-42C6-BC61-B86828286D74}"/>
              </a:ext>
            </a:extLst>
          </p:cNvPr>
          <p:cNvPicPr>
            <a:picLocks noChangeAspect="1"/>
          </p:cNvPicPr>
          <p:nvPr/>
        </p:nvPicPr>
        <p:blipFill>
          <a:blip r:embed="rId3"/>
          <a:stretch>
            <a:fillRect/>
          </a:stretch>
        </p:blipFill>
        <p:spPr>
          <a:xfrm>
            <a:off x="1786596" y="1195755"/>
            <a:ext cx="8820443" cy="407963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FA2F8C-8AF5-11C7-6E82-5B780C76309F}"/>
              </a:ext>
            </a:extLst>
          </p:cNvPr>
          <p:cNvPicPr>
            <a:picLocks noChangeAspect="1"/>
          </p:cNvPicPr>
          <p:nvPr/>
        </p:nvPicPr>
        <p:blipFill>
          <a:blip r:embed="rId3"/>
          <a:stretch>
            <a:fillRect/>
          </a:stretch>
        </p:blipFill>
        <p:spPr>
          <a:xfrm>
            <a:off x="1800665" y="520505"/>
            <a:ext cx="9003323" cy="56552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579" name="Text Box 3">
            <a:extLst>
              <a:ext uri="{FF2B5EF4-FFF2-40B4-BE49-F238E27FC236}">
                <a16:creationId xmlns:a16="http://schemas.microsoft.com/office/drawing/2014/main" id="{C83B8311-F444-341F-A5A9-8FBC0763993E}"/>
              </a:ext>
            </a:extLst>
          </p:cNvPr>
          <p:cNvSpPr txBox="1">
            <a:spLocks noChangeArrowheads="1"/>
          </p:cNvSpPr>
          <p:nvPr/>
        </p:nvSpPr>
        <p:spPr bwMode="auto">
          <a:xfrm>
            <a:off x="1600200" y="76201"/>
            <a:ext cx="716869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4400" b="1" dirty="0">
                <a:solidFill>
                  <a:schemeClr val="accent6"/>
                </a:solidFill>
                <a:latin typeface="Calibri Light" panose="020F0302020204030204" pitchFamily="34" charset="0"/>
                <a:cs typeface="Calibri Light" panose="020F0302020204030204" pitchFamily="34" charset="0"/>
              </a:rPr>
              <a:t>POSITIONAL NUMBER SYSTEMS</a:t>
            </a:r>
          </a:p>
        </p:txBody>
      </p:sp>
      <p:sp>
        <p:nvSpPr>
          <p:cNvPr id="10244" name="Text Box 4">
            <a:extLst>
              <a:ext uri="{FF2B5EF4-FFF2-40B4-BE49-F238E27FC236}">
                <a16:creationId xmlns:a16="http://schemas.microsoft.com/office/drawing/2014/main" id="{E3EE7385-C057-36C3-E23F-D146520DE25F}"/>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i="0"/>
          </a:p>
        </p:txBody>
      </p:sp>
      <p:sp>
        <p:nvSpPr>
          <p:cNvPr id="1048581" name="Rectangle 5">
            <a:extLst>
              <a:ext uri="{FF2B5EF4-FFF2-40B4-BE49-F238E27FC236}">
                <a16:creationId xmlns:a16="http://schemas.microsoft.com/office/drawing/2014/main" id="{57C8BB9B-92AA-4B52-E74F-D8A7E7F5AF65}"/>
              </a:ext>
            </a:extLst>
          </p:cNvPr>
          <p:cNvSpPr>
            <a:spLocks noChangeArrowheads="1"/>
          </p:cNvSpPr>
          <p:nvPr/>
        </p:nvSpPr>
        <p:spPr bwMode="auto">
          <a:xfrm>
            <a:off x="1676400" y="999243"/>
            <a:ext cx="838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1" hangingPunct="1">
              <a:defRPr/>
            </a:pPr>
            <a:r>
              <a:rPr lang="en-US" altLang="en-US" sz="2400" dirty="0">
                <a:latin typeface="Times New Roman" panose="02020603050405020304" pitchFamily="18" charset="0"/>
                <a:cs typeface="Times New Roman" panose="02020603050405020304" pitchFamily="18" charset="0"/>
              </a:rPr>
              <a:t>In a positional number system, the position a symbol occupies in the number determines the value it represents. In this system, a number represented as:</a:t>
            </a:r>
          </a:p>
        </p:txBody>
      </p:sp>
      <p:sp>
        <p:nvSpPr>
          <p:cNvPr id="1048587" name="Rectangle 11">
            <a:extLst>
              <a:ext uri="{FF2B5EF4-FFF2-40B4-BE49-F238E27FC236}">
                <a16:creationId xmlns:a16="http://schemas.microsoft.com/office/drawing/2014/main" id="{B9FFB48E-7BBA-EC95-9566-F4CB7A47F13F}"/>
              </a:ext>
            </a:extLst>
          </p:cNvPr>
          <p:cNvSpPr>
            <a:spLocks noChangeArrowheads="1"/>
          </p:cNvSpPr>
          <p:nvPr/>
        </p:nvSpPr>
        <p:spPr bwMode="auto">
          <a:xfrm>
            <a:off x="1828800" y="5591325"/>
            <a:ext cx="8458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altLang="en-US" sz="2400" dirty="0">
                <a:latin typeface="Times New Roman" panose="02020603050405020304" pitchFamily="18" charset="0"/>
                <a:cs typeface="Times New Roman" panose="02020603050405020304" pitchFamily="18" charset="0"/>
              </a:rPr>
              <a:t>in which S is the set of symbols, b is the base (or radix).</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39E7D79E-CFB1-7F61-384D-7832E430CD96}"/>
                  </a:ext>
                </a:extLst>
              </p14:cNvPr>
              <p14:cNvContentPartPr/>
              <p14:nvPr/>
            </p14:nvContentPartPr>
            <p14:xfrm>
              <a:off x="9518164" y="2293088"/>
              <a:ext cx="360" cy="360"/>
            </p14:xfrm>
          </p:contentPart>
        </mc:Choice>
        <mc:Fallback xmlns="">
          <p:pic>
            <p:nvPicPr>
              <p:cNvPr id="2" name="Ink 1">
                <a:extLst>
                  <a:ext uri="{FF2B5EF4-FFF2-40B4-BE49-F238E27FC236}">
                    <a16:creationId xmlns:a16="http://schemas.microsoft.com/office/drawing/2014/main" id="{39E7D79E-CFB1-7F61-384D-7832E430CD96}"/>
                  </a:ext>
                </a:extLst>
              </p:cNvPr>
              <p:cNvPicPr/>
              <p:nvPr/>
            </p:nvPicPr>
            <p:blipFill>
              <a:blip r:embed="rId5"/>
              <a:stretch>
                <a:fillRect/>
              </a:stretch>
            </p:blipFill>
            <p:spPr>
              <a:xfrm>
                <a:off x="9509164" y="228444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36A037E3-2D46-88E9-66A3-9A8E9E1CB117}"/>
                  </a:ext>
                </a:extLst>
              </p14:cNvPr>
              <p14:cNvContentPartPr/>
              <p14:nvPr/>
            </p14:nvContentPartPr>
            <p14:xfrm>
              <a:off x="4181884" y="2967368"/>
              <a:ext cx="360" cy="360"/>
            </p14:xfrm>
          </p:contentPart>
        </mc:Choice>
        <mc:Fallback xmlns="">
          <p:pic>
            <p:nvPicPr>
              <p:cNvPr id="3" name="Ink 2">
                <a:extLst>
                  <a:ext uri="{FF2B5EF4-FFF2-40B4-BE49-F238E27FC236}">
                    <a16:creationId xmlns:a16="http://schemas.microsoft.com/office/drawing/2014/main" id="{36A037E3-2D46-88E9-66A3-9A8E9E1CB117}"/>
                  </a:ext>
                </a:extLst>
              </p:cNvPr>
              <p:cNvPicPr/>
              <p:nvPr/>
            </p:nvPicPr>
            <p:blipFill>
              <a:blip r:embed="rId5"/>
              <a:stretch>
                <a:fillRect/>
              </a:stretch>
            </p:blipFill>
            <p:spPr>
              <a:xfrm>
                <a:off x="4172884" y="29583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0990BB7-74D0-9ECF-EB4A-24582AC9180A}"/>
                  </a:ext>
                </a:extLst>
              </p14:cNvPr>
              <p14:cNvContentPartPr/>
              <p14:nvPr/>
            </p14:nvContentPartPr>
            <p14:xfrm>
              <a:off x="3761764" y="2832368"/>
              <a:ext cx="360" cy="360"/>
            </p14:xfrm>
          </p:contentPart>
        </mc:Choice>
        <mc:Fallback xmlns="">
          <p:pic>
            <p:nvPicPr>
              <p:cNvPr id="4" name="Ink 3">
                <a:extLst>
                  <a:ext uri="{FF2B5EF4-FFF2-40B4-BE49-F238E27FC236}">
                    <a16:creationId xmlns:a16="http://schemas.microsoft.com/office/drawing/2014/main" id="{80990BB7-74D0-9ECF-EB4A-24582AC9180A}"/>
                  </a:ext>
                </a:extLst>
              </p:cNvPr>
              <p:cNvPicPr/>
              <p:nvPr/>
            </p:nvPicPr>
            <p:blipFill>
              <a:blip r:embed="rId5"/>
              <a:stretch>
                <a:fillRect/>
              </a:stretch>
            </p:blipFill>
            <p:spPr>
              <a:xfrm>
                <a:off x="3753124" y="282372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F313A7A-7638-113B-0741-812FDE0BBF0F}"/>
                  </a:ext>
                </a:extLst>
              </p14:cNvPr>
              <p14:cNvContentPartPr/>
              <p14:nvPr/>
            </p14:nvContentPartPr>
            <p14:xfrm>
              <a:off x="3821884" y="2937848"/>
              <a:ext cx="360" cy="360"/>
            </p14:xfrm>
          </p:contentPart>
        </mc:Choice>
        <mc:Fallback xmlns="">
          <p:pic>
            <p:nvPicPr>
              <p:cNvPr id="5" name="Ink 4">
                <a:extLst>
                  <a:ext uri="{FF2B5EF4-FFF2-40B4-BE49-F238E27FC236}">
                    <a16:creationId xmlns:a16="http://schemas.microsoft.com/office/drawing/2014/main" id="{6F313A7A-7638-113B-0741-812FDE0BBF0F}"/>
                  </a:ext>
                </a:extLst>
              </p:cNvPr>
              <p:cNvPicPr/>
              <p:nvPr/>
            </p:nvPicPr>
            <p:blipFill>
              <a:blip r:embed="rId5"/>
              <a:stretch>
                <a:fillRect/>
              </a:stretch>
            </p:blipFill>
            <p:spPr>
              <a:xfrm>
                <a:off x="3813244" y="292920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4830A45A-ABDB-5680-B7D2-6EB53EE53F14}"/>
                  </a:ext>
                </a:extLst>
              </p14:cNvPr>
              <p14:cNvContentPartPr/>
              <p14:nvPr/>
            </p14:nvContentPartPr>
            <p14:xfrm>
              <a:off x="8229364" y="3132608"/>
              <a:ext cx="360" cy="360"/>
            </p14:xfrm>
          </p:contentPart>
        </mc:Choice>
        <mc:Fallback xmlns="">
          <p:pic>
            <p:nvPicPr>
              <p:cNvPr id="6" name="Ink 5">
                <a:extLst>
                  <a:ext uri="{FF2B5EF4-FFF2-40B4-BE49-F238E27FC236}">
                    <a16:creationId xmlns:a16="http://schemas.microsoft.com/office/drawing/2014/main" id="{4830A45A-ABDB-5680-B7D2-6EB53EE53F14}"/>
                  </a:ext>
                </a:extLst>
              </p:cNvPr>
              <p:cNvPicPr/>
              <p:nvPr/>
            </p:nvPicPr>
            <p:blipFill>
              <a:blip r:embed="rId5"/>
              <a:stretch>
                <a:fillRect/>
              </a:stretch>
            </p:blipFill>
            <p:spPr>
              <a:xfrm>
                <a:off x="8220364" y="31239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DE3CACB-CDAF-9EC8-9E58-7671517CC08E}"/>
                  </a:ext>
                </a:extLst>
              </p14:cNvPr>
              <p14:cNvContentPartPr/>
              <p14:nvPr/>
            </p14:nvContentPartPr>
            <p14:xfrm>
              <a:off x="3297364" y="2727608"/>
              <a:ext cx="360" cy="360"/>
            </p14:xfrm>
          </p:contentPart>
        </mc:Choice>
        <mc:Fallback xmlns="">
          <p:pic>
            <p:nvPicPr>
              <p:cNvPr id="7" name="Ink 6">
                <a:extLst>
                  <a:ext uri="{FF2B5EF4-FFF2-40B4-BE49-F238E27FC236}">
                    <a16:creationId xmlns:a16="http://schemas.microsoft.com/office/drawing/2014/main" id="{5DE3CACB-CDAF-9EC8-9E58-7671517CC08E}"/>
                  </a:ext>
                </a:extLst>
              </p:cNvPr>
              <p:cNvPicPr/>
              <p:nvPr/>
            </p:nvPicPr>
            <p:blipFill>
              <a:blip r:embed="rId5"/>
              <a:stretch>
                <a:fillRect/>
              </a:stretch>
            </p:blipFill>
            <p:spPr>
              <a:xfrm>
                <a:off x="3288364" y="27189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AD0EC575-887C-F9AE-629F-81A5182BE074}"/>
                  </a:ext>
                </a:extLst>
              </p14:cNvPr>
              <p14:cNvContentPartPr/>
              <p14:nvPr/>
            </p14:nvContentPartPr>
            <p14:xfrm>
              <a:off x="9458764" y="3162128"/>
              <a:ext cx="360" cy="360"/>
            </p14:xfrm>
          </p:contentPart>
        </mc:Choice>
        <mc:Fallback xmlns="">
          <p:pic>
            <p:nvPicPr>
              <p:cNvPr id="8" name="Ink 7">
                <a:extLst>
                  <a:ext uri="{FF2B5EF4-FFF2-40B4-BE49-F238E27FC236}">
                    <a16:creationId xmlns:a16="http://schemas.microsoft.com/office/drawing/2014/main" id="{AD0EC575-887C-F9AE-629F-81A5182BE074}"/>
                  </a:ext>
                </a:extLst>
              </p:cNvPr>
              <p:cNvPicPr/>
              <p:nvPr/>
            </p:nvPicPr>
            <p:blipFill>
              <a:blip r:embed="rId5"/>
              <a:stretch>
                <a:fillRect/>
              </a:stretch>
            </p:blipFill>
            <p:spPr>
              <a:xfrm>
                <a:off x="9449764" y="31534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F141E487-E153-3F24-548B-9C416B571A45}"/>
                  </a:ext>
                </a:extLst>
              </p14:cNvPr>
              <p14:cNvContentPartPr/>
              <p14:nvPr/>
            </p14:nvContentPartPr>
            <p14:xfrm>
              <a:off x="4616404" y="3117488"/>
              <a:ext cx="360" cy="360"/>
            </p14:xfrm>
          </p:contentPart>
        </mc:Choice>
        <mc:Fallback xmlns="">
          <p:pic>
            <p:nvPicPr>
              <p:cNvPr id="9" name="Ink 8">
                <a:extLst>
                  <a:ext uri="{FF2B5EF4-FFF2-40B4-BE49-F238E27FC236}">
                    <a16:creationId xmlns:a16="http://schemas.microsoft.com/office/drawing/2014/main" id="{F141E487-E153-3F24-548B-9C416B571A45}"/>
                  </a:ext>
                </a:extLst>
              </p:cNvPr>
              <p:cNvPicPr/>
              <p:nvPr/>
            </p:nvPicPr>
            <p:blipFill>
              <a:blip r:embed="rId5"/>
              <a:stretch>
                <a:fillRect/>
              </a:stretch>
            </p:blipFill>
            <p:spPr>
              <a:xfrm>
                <a:off x="4607404" y="31084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D92FE6B9-8BED-78B8-F7C0-0CD0D9A8460F}"/>
                  </a:ext>
                </a:extLst>
              </p14:cNvPr>
              <p14:cNvContentPartPr/>
              <p14:nvPr/>
            </p14:nvContentPartPr>
            <p14:xfrm>
              <a:off x="5036164" y="3057368"/>
              <a:ext cx="360" cy="360"/>
            </p14:xfrm>
          </p:contentPart>
        </mc:Choice>
        <mc:Fallback xmlns="">
          <p:pic>
            <p:nvPicPr>
              <p:cNvPr id="10" name="Ink 9">
                <a:extLst>
                  <a:ext uri="{FF2B5EF4-FFF2-40B4-BE49-F238E27FC236}">
                    <a16:creationId xmlns:a16="http://schemas.microsoft.com/office/drawing/2014/main" id="{D92FE6B9-8BED-78B8-F7C0-0CD0D9A8460F}"/>
                  </a:ext>
                </a:extLst>
              </p:cNvPr>
              <p:cNvPicPr/>
              <p:nvPr/>
            </p:nvPicPr>
            <p:blipFill>
              <a:blip r:embed="rId5"/>
              <a:stretch>
                <a:fillRect/>
              </a:stretch>
            </p:blipFill>
            <p:spPr>
              <a:xfrm>
                <a:off x="5027164" y="304872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64D02015-2C41-33AD-5092-A10DF5706119}"/>
                  </a:ext>
                </a:extLst>
              </p14:cNvPr>
              <p14:cNvContentPartPr/>
              <p14:nvPr/>
            </p14:nvContentPartPr>
            <p14:xfrm>
              <a:off x="6189425" y="1575028"/>
              <a:ext cx="360" cy="360"/>
            </p14:xfrm>
          </p:contentPart>
        </mc:Choice>
        <mc:Fallback xmlns="">
          <p:pic>
            <p:nvPicPr>
              <p:cNvPr id="12" name="Ink 11">
                <a:extLst>
                  <a:ext uri="{FF2B5EF4-FFF2-40B4-BE49-F238E27FC236}">
                    <a16:creationId xmlns:a16="http://schemas.microsoft.com/office/drawing/2014/main" id="{64D02015-2C41-33AD-5092-A10DF5706119}"/>
                  </a:ext>
                </a:extLst>
              </p:cNvPr>
              <p:cNvPicPr/>
              <p:nvPr/>
            </p:nvPicPr>
            <p:blipFill>
              <a:blip r:embed="rId5"/>
              <a:stretch>
                <a:fillRect/>
              </a:stretch>
            </p:blipFill>
            <p:spPr>
              <a:xfrm>
                <a:off x="6180785" y="156602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4B41D417-6BC4-2331-D8C0-3A8343164F13}"/>
                  </a:ext>
                </a:extLst>
              </p14:cNvPr>
              <p14:cNvContentPartPr/>
              <p14:nvPr/>
            </p14:nvContentPartPr>
            <p14:xfrm>
              <a:off x="9143585" y="2208268"/>
              <a:ext cx="360" cy="360"/>
            </p14:xfrm>
          </p:contentPart>
        </mc:Choice>
        <mc:Fallback xmlns="">
          <p:pic>
            <p:nvPicPr>
              <p:cNvPr id="13" name="Ink 12">
                <a:extLst>
                  <a:ext uri="{FF2B5EF4-FFF2-40B4-BE49-F238E27FC236}">
                    <a16:creationId xmlns:a16="http://schemas.microsoft.com/office/drawing/2014/main" id="{4B41D417-6BC4-2331-D8C0-3A8343164F13}"/>
                  </a:ext>
                </a:extLst>
              </p:cNvPr>
              <p:cNvPicPr/>
              <p:nvPr/>
            </p:nvPicPr>
            <p:blipFill>
              <a:blip r:embed="rId5"/>
              <a:stretch>
                <a:fillRect/>
              </a:stretch>
            </p:blipFill>
            <p:spPr>
              <a:xfrm>
                <a:off x="9134945" y="21992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CEF40DFD-BB3A-4956-8071-DDD10D993E53}"/>
                  </a:ext>
                </a:extLst>
              </p14:cNvPr>
              <p14:cNvContentPartPr/>
              <p14:nvPr/>
            </p14:nvContentPartPr>
            <p14:xfrm>
              <a:off x="4628105" y="3009988"/>
              <a:ext cx="360" cy="2880"/>
            </p14:xfrm>
          </p:contentPart>
        </mc:Choice>
        <mc:Fallback xmlns="">
          <p:pic>
            <p:nvPicPr>
              <p:cNvPr id="14" name="Ink 13">
                <a:extLst>
                  <a:ext uri="{FF2B5EF4-FFF2-40B4-BE49-F238E27FC236}">
                    <a16:creationId xmlns:a16="http://schemas.microsoft.com/office/drawing/2014/main" id="{CEF40DFD-BB3A-4956-8071-DDD10D993E53}"/>
                  </a:ext>
                </a:extLst>
              </p:cNvPr>
              <p:cNvPicPr/>
              <p:nvPr/>
            </p:nvPicPr>
            <p:blipFill>
              <a:blip r:embed="rId5"/>
              <a:stretch>
                <a:fillRect/>
              </a:stretch>
            </p:blipFill>
            <p:spPr>
              <a:xfrm>
                <a:off x="4619105" y="3001348"/>
                <a:ext cx="18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611AE3A2-DE7C-391C-E5F6-8535699B0B09}"/>
                  </a:ext>
                </a:extLst>
              </p14:cNvPr>
              <p14:cNvContentPartPr/>
              <p14:nvPr/>
            </p14:nvContentPartPr>
            <p14:xfrm>
              <a:off x="3868145" y="2855188"/>
              <a:ext cx="360" cy="360"/>
            </p14:xfrm>
          </p:contentPart>
        </mc:Choice>
        <mc:Fallback xmlns="">
          <p:pic>
            <p:nvPicPr>
              <p:cNvPr id="15" name="Ink 14">
                <a:extLst>
                  <a:ext uri="{FF2B5EF4-FFF2-40B4-BE49-F238E27FC236}">
                    <a16:creationId xmlns:a16="http://schemas.microsoft.com/office/drawing/2014/main" id="{611AE3A2-DE7C-391C-E5F6-8535699B0B09}"/>
                  </a:ext>
                </a:extLst>
              </p:cNvPr>
              <p:cNvPicPr/>
              <p:nvPr/>
            </p:nvPicPr>
            <p:blipFill>
              <a:blip r:embed="rId5"/>
              <a:stretch>
                <a:fillRect/>
              </a:stretch>
            </p:blipFill>
            <p:spPr>
              <a:xfrm>
                <a:off x="3859505" y="284654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A794A79E-41D6-D559-C1AB-424F363776A8}"/>
                  </a:ext>
                </a:extLst>
              </p14:cNvPr>
              <p14:cNvContentPartPr/>
              <p14:nvPr/>
            </p14:nvContentPartPr>
            <p14:xfrm>
              <a:off x="2376665" y="393508"/>
              <a:ext cx="360" cy="360"/>
            </p14:xfrm>
          </p:contentPart>
        </mc:Choice>
        <mc:Fallback xmlns="">
          <p:pic>
            <p:nvPicPr>
              <p:cNvPr id="16" name="Ink 15">
                <a:extLst>
                  <a:ext uri="{FF2B5EF4-FFF2-40B4-BE49-F238E27FC236}">
                    <a16:creationId xmlns:a16="http://schemas.microsoft.com/office/drawing/2014/main" id="{A794A79E-41D6-D559-C1AB-424F363776A8}"/>
                  </a:ext>
                </a:extLst>
              </p:cNvPr>
              <p:cNvPicPr/>
              <p:nvPr/>
            </p:nvPicPr>
            <p:blipFill>
              <a:blip r:embed="rId5"/>
              <a:stretch>
                <a:fillRect/>
              </a:stretch>
            </p:blipFill>
            <p:spPr>
              <a:xfrm>
                <a:off x="2368025" y="3848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4D0BBA02-C98D-FE58-4228-5AF2F0BAFEA8}"/>
                  </a:ext>
                </a:extLst>
              </p14:cNvPr>
              <p14:cNvContentPartPr/>
              <p14:nvPr/>
            </p14:nvContentPartPr>
            <p14:xfrm>
              <a:off x="9324305" y="1983268"/>
              <a:ext cx="2880" cy="5760"/>
            </p14:xfrm>
          </p:contentPart>
        </mc:Choice>
        <mc:Fallback xmlns="">
          <p:pic>
            <p:nvPicPr>
              <p:cNvPr id="17" name="Ink 16">
                <a:extLst>
                  <a:ext uri="{FF2B5EF4-FFF2-40B4-BE49-F238E27FC236}">
                    <a16:creationId xmlns:a16="http://schemas.microsoft.com/office/drawing/2014/main" id="{4D0BBA02-C98D-FE58-4228-5AF2F0BAFEA8}"/>
                  </a:ext>
                </a:extLst>
              </p:cNvPr>
              <p:cNvPicPr/>
              <p:nvPr/>
            </p:nvPicPr>
            <p:blipFill>
              <a:blip r:embed="rId5"/>
              <a:stretch>
                <a:fillRect/>
              </a:stretch>
            </p:blipFill>
            <p:spPr>
              <a:xfrm>
                <a:off x="9315305" y="1974628"/>
                <a:ext cx="20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C4B75CE9-0A9D-F311-A764-547B816B28B0}"/>
                  </a:ext>
                </a:extLst>
              </p14:cNvPr>
              <p14:cNvContentPartPr/>
              <p14:nvPr/>
            </p14:nvContentPartPr>
            <p14:xfrm>
              <a:off x="4850585" y="1358308"/>
              <a:ext cx="2880" cy="5760"/>
            </p14:xfrm>
          </p:contentPart>
        </mc:Choice>
        <mc:Fallback xmlns="">
          <p:pic>
            <p:nvPicPr>
              <p:cNvPr id="18" name="Ink 17">
                <a:extLst>
                  <a:ext uri="{FF2B5EF4-FFF2-40B4-BE49-F238E27FC236}">
                    <a16:creationId xmlns:a16="http://schemas.microsoft.com/office/drawing/2014/main" id="{C4B75CE9-0A9D-F311-A764-547B816B28B0}"/>
                  </a:ext>
                </a:extLst>
              </p:cNvPr>
              <p:cNvPicPr/>
              <p:nvPr/>
            </p:nvPicPr>
            <p:blipFill>
              <a:blip r:embed="rId21"/>
              <a:stretch>
                <a:fillRect/>
              </a:stretch>
            </p:blipFill>
            <p:spPr>
              <a:xfrm>
                <a:off x="4841585" y="1349668"/>
                <a:ext cx="20520" cy="23400"/>
              </a:xfrm>
              <a:prstGeom prst="rect">
                <a:avLst/>
              </a:prstGeom>
            </p:spPr>
          </p:pic>
        </mc:Fallback>
      </mc:AlternateContent>
      <p:pic>
        <p:nvPicPr>
          <p:cNvPr id="20" name="Picture 19">
            <a:extLst>
              <a:ext uri="{FF2B5EF4-FFF2-40B4-BE49-F238E27FC236}">
                <a16:creationId xmlns:a16="http://schemas.microsoft.com/office/drawing/2014/main" id="{4DC7FAB6-24BF-CBBC-BD8A-93A27605A550}"/>
              </a:ext>
            </a:extLst>
          </p:cNvPr>
          <p:cNvPicPr>
            <a:picLocks noChangeAspect="1"/>
          </p:cNvPicPr>
          <p:nvPr/>
        </p:nvPicPr>
        <p:blipFill>
          <a:blip r:embed="rId22"/>
          <a:stretch>
            <a:fillRect/>
          </a:stretch>
        </p:blipFill>
        <p:spPr>
          <a:xfrm>
            <a:off x="2237123" y="2609945"/>
            <a:ext cx="6531411" cy="507543"/>
          </a:xfrm>
          <a:prstGeom prst="rect">
            <a:avLst/>
          </a:prstGeom>
        </p:spPr>
      </p:pic>
      <p:pic>
        <p:nvPicPr>
          <p:cNvPr id="24" name="Picture 23">
            <a:extLst>
              <a:ext uri="{FF2B5EF4-FFF2-40B4-BE49-F238E27FC236}">
                <a16:creationId xmlns:a16="http://schemas.microsoft.com/office/drawing/2014/main" id="{2F92C618-944E-0BCA-D146-8E81374AA2AF}"/>
              </a:ext>
            </a:extLst>
          </p:cNvPr>
          <p:cNvPicPr>
            <a:picLocks noChangeAspect="1"/>
          </p:cNvPicPr>
          <p:nvPr/>
        </p:nvPicPr>
        <p:blipFill>
          <a:blip r:embed="rId23"/>
          <a:stretch>
            <a:fillRect/>
          </a:stretch>
        </p:blipFill>
        <p:spPr>
          <a:xfrm>
            <a:off x="1828800" y="3302971"/>
            <a:ext cx="7689005" cy="202605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a:extLst>
              <a:ext uri="{FF2B5EF4-FFF2-40B4-BE49-F238E27FC236}">
                <a16:creationId xmlns:a16="http://schemas.microsoft.com/office/drawing/2014/main" id="{46C302BE-4B81-C7EE-4AE8-054581EBB6A0}"/>
              </a:ext>
            </a:extLst>
          </p:cNvPr>
          <p:cNvSpPr>
            <a:spLocks noChangeArrowheads="1"/>
          </p:cNvSpPr>
          <p:nvPr/>
        </p:nvSpPr>
        <p:spPr bwMode="auto">
          <a:xfrm>
            <a:off x="1600199" y="1"/>
            <a:ext cx="7782951" cy="769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4400" i="0" dirty="0">
                <a:solidFill>
                  <a:schemeClr val="accent6"/>
                </a:solidFill>
                <a:latin typeface="+mj-lt"/>
              </a:rPr>
              <a:t>Binary-hexadecimal conversion</a:t>
            </a:r>
          </a:p>
        </p:txBody>
      </p:sp>
      <p:pic>
        <p:nvPicPr>
          <p:cNvPr id="3" name="Picture 2">
            <a:extLst>
              <a:ext uri="{FF2B5EF4-FFF2-40B4-BE49-F238E27FC236}">
                <a16:creationId xmlns:a16="http://schemas.microsoft.com/office/drawing/2014/main" id="{FA91D1BD-E217-8B9B-BE57-BD858046B206}"/>
              </a:ext>
            </a:extLst>
          </p:cNvPr>
          <p:cNvPicPr>
            <a:picLocks noChangeAspect="1"/>
          </p:cNvPicPr>
          <p:nvPr/>
        </p:nvPicPr>
        <p:blipFill>
          <a:blip r:embed="rId3"/>
          <a:stretch>
            <a:fillRect/>
          </a:stretch>
        </p:blipFill>
        <p:spPr>
          <a:xfrm>
            <a:off x="1600199" y="1322363"/>
            <a:ext cx="9077179" cy="3516923"/>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845BAF-42BB-9CFB-EF0E-C92C8515D85A}"/>
              </a:ext>
            </a:extLst>
          </p:cNvPr>
          <p:cNvPicPr>
            <a:picLocks noChangeAspect="1"/>
          </p:cNvPicPr>
          <p:nvPr/>
        </p:nvPicPr>
        <p:blipFill>
          <a:blip r:embed="rId3"/>
          <a:stretch>
            <a:fillRect/>
          </a:stretch>
        </p:blipFill>
        <p:spPr>
          <a:xfrm>
            <a:off x="1645921" y="1603718"/>
            <a:ext cx="9003322" cy="291201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3B4DA4-6D78-067C-21A0-5492516CDB19}"/>
              </a:ext>
            </a:extLst>
          </p:cNvPr>
          <p:cNvPicPr>
            <a:picLocks noChangeAspect="1"/>
          </p:cNvPicPr>
          <p:nvPr/>
        </p:nvPicPr>
        <p:blipFill>
          <a:blip r:embed="rId3"/>
          <a:stretch>
            <a:fillRect/>
          </a:stretch>
        </p:blipFill>
        <p:spPr>
          <a:xfrm>
            <a:off x="1913206" y="1336431"/>
            <a:ext cx="8482819" cy="2644726"/>
          </a:xfrm>
          <a:prstGeom prst="rect">
            <a:avLst/>
          </a:prstGeom>
        </p:spPr>
      </p:pic>
      <p:sp>
        <p:nvSpPr>
          <p:cNvPr id="2" name="Slide Number Placeholder 1">
            <a:extLst>
              <a:ext uri="{FF2B5EF4-FFF2-40B4-BE49-F238E27FC236}">
                <a16:creationId xmlns:a16="http://schemas.microsoft.com/office/drawing/2014/main" id="{78E5E065-92FD-687F-6388-F1FF0EA709A6}"/>
              </a:ext>
            </a:extLst>
          </p:cNvPr>
          <p:cNvSpPr txBox="1">
            <a:spLocks/>
          </p:cNvSpPr>
          <p:nvPr/>
        </p:nvSpPr>
        <p:spPr>
          <a:xfrm>
            <a:off x="990600" y="6508750"/>
            <a:ext cx="27432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b="1" i="1" kern="1200">
                <a:solidFill>
                  <a:schemeClr val="tx1"/>
                </a:solidFill>
                <a:latin typeface="Times New Roman" panose="02020603050405020304" pitchFamily="18" charset="0"/>
                <a:ea typeface="+mn-ea"/>
                <a:cs typeface="+mn-cs"/>
              </a:defRPr>
            </a:lvl1pPr>
            <a:lvl2pPr marL="742950" indent="-285750" algn="l" defTabSz="914400" rtl="0" eaLnBrk="1" latinLnBrk="0" hangingPunct="1">
              <a:defRPr sz="1800" b="1" i="1" kern="1200">
                <a:solidFill>
                  <a:schemeClr val="tx1"/>
                </a:solidFill>
                <a:latin typeface="Times New Roman" panose="02020603050405020304" pitchFamily="18" charset="0"/>
                <a:ea typeface="+mn-ea"/>
                <a:cs typeface="+mn-cs"/>
              </a:defRPr>
            </a:lvl2pPr>
            <a:lvl3pPr marL="1143000" indent="-228600" algn="l" defTabSz="914400" rtl="0" eaLnBrk="1" latinLnBrk="0" hangingPunct="1">
              <a:defRPr sz="1800" b="1" i="1" kern="1200">
                <a:solidFill>
                  <a:schemeClr val="tx1"/>
                </a:solidFill>
                <a:latin typeface="Times New Roman" panose="02020603050405020304" pitchFamily="18" charset="0"/>
                <a:ea typeface="+mn-ea"/>
                <a:cs typeface="+mn-cs"/>
              </a:defRPr>
            </a:lvl3pPr>
            <a:lvl4pPr marL="1600200" indent="-228600" algn="l" defTabSz="914400" rtl="0" eaLnBrk="1" latinLnBrk="0" hangingPunct="1">
              <a:defRPr sz="1800" b="1" i="1" kern="1200">
                <a:solidFill>
                  <a:schemeClr val="tx1"/>
                </a:solidFill>
                <a:latin typeface="Times New Roman" panose="02020603050405020304" pitchFamily="18" charset="0"/>
                <a:ea typeface="+mn-ea"/>
                <a:cs typeface="+mn-cs"/>
              </a:defRPr>
            </a:lvl4pPr>
            <a:lvl5pPr marL="2057400" indent="-228600" algn="l" defTabSz="914400" rtl="0" eaLnBrk="1" latinLnBrk="0" hangingPunct="1">
              <a:defRPr sz="1800" b="1" i="1"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0"/>
              </a:spcBef>
              <a:spcAft>
                <a:spcPct val="0"/>
              </a:spcAft>
              <a:defRPr sz="1800" b="1" i="1"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0"/>
              </a:spcBef>
              <a:spcAft>
                <a:spcPct val="0"/>
              </a:spcAft>
              <a:defRPr sz="1800" b="1" i="1"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0"/>
              </a:spcBef>
              <a:spcAft>
                <a:spcPct val="0"/>
              </a:spcAft>
              <a:defRPr sz="1800" b="1" i="1"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0"/>
              </a:spcBef>
              <a:spcAft>
                <a:spcPct val="0"/>
              </a:spcAft>
              <a:defRPr sz="1800" b="1" i="1" kern="1200">
                <a:solidFill>
                  <a:schemeClr val="tx1"/>
                </a:solidFill>
                <a:latin typeface="Times New Roman" panose="02020603050405020304" pitchFamily="18" charset="0"/>
                <a:ea typeface="+mn-ea"/>
                <a:cs typeface="+mn-cs"/>
              </a:defRPr>
            </a:lvl9pPr>
          </a:lstStyle>
          <a:p>
            <a:endParaRPr lang="en-US" altLang="en-US" i="0" dirty="0">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a:extLst>
              <a:ext uri="{FF2B5EF4-FFF2-40B4-BE49-F238E27FC236}">
                <a16:creationId xmlns:a16="http://schemas.microsoft.com/office/drawing/2014/main" id="{72FF9E13-A1FA-2111-AA3E-1279B76E2DA4}"/>
              </a:ext>
            </a:extLst>
          </p:cNvPr>
          <p:cNvSpPr>
            <a:spLocks noChangeArrowheads="1"/>
          </p:cNvSpPr>
          <p:nvPr/>
        </p:nvSpPr>
        <p:spPr bwMode="auto">
          <a:xfrm>
            <a:off x="1867486" y="67469"/>
            <a:ext cx="6172200" cy="7078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4000" i="0" dirty="0">
                <a:solidFill>
                  <a:schemeClr val="accent6"/>
                </a:solidFill>
                <a:latin typeface="+mj-lt"/>
              </a:rPr>
              <a:t>Binary-octal conversion</a:t>
            </a:r>
          </a:p>
        </p:txBody>
      </p:sp>
      <p:pic>
        <p:nvPicPr>
          <p:cNvPr id="3" name="Picture 2">
            <a:extLst>
              <a:ext uri="{FF2B5EF4-FFF2-40B4-BE49-F238E27FC236}">
                <a16:creationId xmlns:a16="http://schemas.microsoft.com/office/drawing/2014/main" id="{8D954519-EAE0-479C-FCBE-5B128A70A263}"/>
              </a:ext>
            </a:extLst>
          </p:cNvPr>
          <p:cNvPicPr>
            <a:picLocks noChangeAspect="1"/>
          </p:cNvPicPr>
          <p:nvPr/>
        </p:nvPicPr>
        <p:blipFill>
          <a:blip r:embed="rId3"/>
          <a:stretch>
            <a:fillRect/>
          </a:stretch>
        </p:blipFill>
        <p:spPr>
          <a:xfrm>
            <a:off x="1969477" y="1631851"/>
            <a:ext cx="8679766" cy="3727939"/>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A3E72A-6863-A8CD-2429-BDBC2897F5A6}"/>
              </a:ext>
            </a:extLst>
          </p:cNvPr>
          <p:cNvPicPr>
            <a:picLocks noChangeAspect="1"/>
          </p:cNvPicPr>
          <p:nvPr/>
        </p:nvPicPr>
        <p:blipFill>
          <a:blip r:embed="rId3"/>
          <a:stretch>
            <a:fillRect/>
          </a:stretch>
        </p:blipFill>
        <p:spPr>
          <a:xfrm>
            <a:off x="2335237" y="1463041"/>
            <a:ext cx="8637563" cy="2475913"/>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9501CA-296A-CEF0-FF73-4A7E6B30C27A}"/>
              </a:ext>
            </a:extLst>
          </p:cNvPr>
          <p:cNvPicPr>
            <a:picLocks noChangeAspect="1"/>
          </p:cNvPicPr>
          <p:nvPr/>
        </p:nvPicPr>
        <p:blipFill>
          <a:blip r:embed="rId3"/>
          <a:stretch>
            <a:fillRect/>
          </a:stretch>
        </p:blipFill>
        <p:spPr>
          <a:xfrm>
            <a:off x="1744394" y="1420837"/>
            <a:ext cx="8496886" cy="2008163"/>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B44FEC5D-2E8C-C273-2BF3-CFF61F42A119}"/>
              </a:ext>
            </a:extLst>
          </p:cNvPr>
          <p:cNvSpPr>
            <a:spLocks noChangeArrowheads="1"/>
          </p:cNvSpPr>
          <p:nvPr/>
        </p:nvSpPr>
        <p:spPr bwMode="auto">
          <a:xfrm>
            <a:off x="1524000" y="38101"/>
            <a:ext cx="7507458" cy="769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4400" i="0" dirty="0">
                <a:solidFill>
                  <a:schemeClr val="accent6"/>
                </a:solidFill>
                <a:latin typeface="+mj-lt"/>
              </a:rPr>
              <a:t>Octal-hexadecimal conversion</a:t>
            </a:r>
          </a:p>
        </p:txBody>
      </p:sp>
      <p:pic>
        <p:nvPicPr>
          <p:cNvPr id="3" name="Picture 2">
            <a:extLst>
              <a:ext uri="{FF2B5EF4-FFF2-40B4-BE49-F238E27FC236}">
                <a16:creationId xmlns:a16="http://schemas.microsoft.com/office/drawing/2014/main" id="{D92D80DC-8597-304B-5B47-1A3C7712B81A}"/>
              </a:ext>
            </a:extLst>
          </p:cNvPr>
          <p:cNvPicPr>
            <a:picLocks noChangeAspect="1"/>
          </p:cNvPicPr>
          <p:nvPr/>
        </p:nvPicPr>
        <p:blipFill>
          <a:blip r:embed="rId3"/>
          <a:stretch>
            <a:fillRect/>
          </a:stretch>
        </p:blipFill>
        <p:spPr>
          <a:xfrm>
            <a:off x="1730326" y="1237957"/>
            <a:ext cx="8131126" cy="410776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1B41CD-9071-5B73-D252-02D19EBB1A77}"/>
              </a:ext>
            </a:extLst>
          </p:cNvPr>
          <p:cNvPicPr>
            <a:picLocks noChangeAspect="1"/>
          </p:cNvPicPr>
          <p:nvPr/>
        </p:nvPicPr>
        <p:blipFill>
          <a:blip r:embed="rId3"/>
          <a:stretch>
            <a:fillRect/>
          </a:stretch>
        </p:blipFill>
        <p:spPr>
          <a:xfrm>
            <a:off x="1842868" y="1181686"/>
            <a:ext cx="9073661" cy="350285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0627" name="Text Box 3">
            <a:extLst>
              <a:ext uri="{FF2B5EF4-FFF2-40B4-BE49-F238E27FC236}">
                <a16:creationId xmlns:a16="http://schemas.microsoft.com/office/drawing/2014/main" id="{5940BD7F-4FCF-D7A6-B312-F635E9948B82}"/>
              </a:ext>
            </a:extLst>
          </p:cNvPr>
          <p:cNvSpPr txBox="1">
            <a:spLocks noChangeArrowheads="1"/>
          </p:cNvSpPr>
          <p:nvPr/>
        </p:nvSpPr>
        <p:spPr bwMode="auto">
          <a:xfrm>
            <a:off x="1524000" y="1"/>
            <a:ext cx="823629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4400" b="1" dirty="0">
                <a:solidFill>
                  <a:schemeClr val="accent6"/>
                </a:solidFill>
                <a:latin typeface="Calibri Light" panose="020F0302020204030204" pitchFamily="34" charset="0"/>
                <a:cs typeface="Calibri Light" panose="020F0302020204030204" pitchFamily="34" charset="0"/>
              </a:rPr>
              <a:t>NONPOSITIONAL NUMBER SYSTEMS</a:t>
            </a:r>
          </a:p>
        </p:txBody>
      </p:sp>
      <p:sp>
        <p:nvSpPr>
          <p:cNvPr id="98308" name="Text Box 4">
            <a:extLst>
              <a:ext uri="{FF2B5EF4-FFF2-40B4-BE49-F238E27FC236}">
                <a16:creationId xmlns:a16="http://schemas.microsoft.com/office/drawing/2014/main" id="{47AC3623-8624-09EA-5FC0-AE0A4D31AF23}"/>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i="0"/>
          </a:p>
        </p:txBody>
      </p:sp>
      <p:sp>
        <p:nvSpPr>
          <p:cNvPr id="1050629" name="Rectangle 5">
            <a:extLst>
              <a:ext uri="{FF2B5EF4-FFF2-40B4-BE49-F238E27FC236}">
                <a16:creationId xmlns:a16="http://schemas.microsoft.com/office/drawing/2014/main" id="{182832CD-964E-3394-741A-AEA932598282}"/>
              </a:ext>
            </a:extLst>
          </p:cNvPr>
          <p:cNvSpPr>
            <a:spLocks noChangeArrowheads="1"/>
          </p:cNvSpPr>
          <p:nvPr/>
        </p:nvSpPr>
        <p:spPr bwMode="auto">
          <a:xfrm>
            <a:off x="1676400" y="452905"/>
            <a:ext cx="8229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endParaRPr lang="en-US" altLang="en-US" sz="2800" dirty="0">
              <a:effectLst>
                <a:outerShdw blurRad="38100" dist="38100" dir="2700000" algn="tl">
                  <a:srgbClr val="C0C0C0"/>
                </a:outerShdw>
              </a:effectLst>
            </a:endParaRPr>
          </a:p>
          <a:p>
            <a:pPr algn="just" eaLnBrk="1" hangingPunct="1">
              <a:defRPr/>
            </a:pPr>
            <a:r>
              <a:rPr lang="en-US" altLang="en-US" sz="2800" dirty="0">
                <a:latin typeface="Times New Roman" panose="02020603050405020304" pitchFamily="18" charset="0"/>
                <a:cs typeface="Times New Roman" panose="02020603050405020304" pitchFamily="18" charset="0"/>
              </a:rPr>
              <a:t>Although non-positional number systems are not used in computers, we give a short review here for comparison with positional number systems. A non-positional number system still uses a limited number of symbols in which each symbol has a value. However, the position a symbol occupies in the number normally bears no relation to its value—the value of each symbol is fixed. To find the value of a number, we add the value of all symbols present in the representation</a:t>
            </a:r>
            <a:r>
              <a:rPr lang="en-US" alt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Text Box 4">
            <a:extLst>
              <a:ext uri="{FF2B5EF4-FFF2-40B4-BE49-F238E27FC236}">
                <a16:creationId xmlns:a16="http://schemas.microsoft.com/office/drawing/2014/main" id="{AEEE47D8-50E3-B052-A563-FB0A5F7475DB}"/>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i="0"/>
          </a:p>
        </p:txBody>
      </p:sp>
      <p:sp>
        <p:nvSpPr>
          <p:cNvPr id="1052677" name="Rectangle 5">
            <a:extLst>
              <a:ext uri="{FF2B5EF4-FFF2-40B4-BE49-F238E27FC236}">
                <a16:creationId xmlns:a16="http://schemas.microsoft.com/office/drawing/2014/main" id="{80B0FBEC-41F3-0CB5-6692-E62E5A262ADC}"/>
              </a:ext>
            </a:extLst>
          </p:cNvPr>
          <p:cNvSpPr>
            <a:spLocks noChangeArrowheads="1"/>
          </p:cNvSpPr>
          <p:nvPr/>
        </p:nvSpPr>
        <p:spPr bwMode="auto">
          <a:xfrm>
            <a:off x="1535113" y="381001"/>
            <a:ext cx="85232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1" hangingPunct="1">
              <a:defRPr/>
            </a:pPr>
            <a:r>
              <a:rPr lang="en-US" altLang="en-US" sz="2800" dirty="0">
                <a:latin typeface="Times New Roman" panose="02020603050405020304" pitchFamily="18" charset="0"/>
                <a:cs typeface="Times New Roman" panose="02020603050405020304" pitchFamily="18" charset="0"/>
              </a:rPr>
              <a:t>In this system, a number is represented as:</a:t>
            </a:r>
          </a:p>
        </p:txBody>
      </p:sp>
      <p:pic>
        <p:nvPicPr>
          <p:cNvPr id="100357" name="Picture 6">
            <a:extLst>
              <a:ext uri="{FF2B5EF4-FFF2-40B4-BE49-F238E27FC236}">
                <a16:creationId xmlns:a16="http://schemas.microsoft.com/office/drawing/2014/main" id="{6765AC5E-58AC-41AB-EB17-44609ADC5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714" y="1295400"/>
            <a:ext cx="4346575" cy="522288"/>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2679" name="Rectangle 7">
            <a:extLst>
              <a:ext uri="{FF2B5EF4-FFF2-40B4-BE49-F238E27FC236}">
                <a16:creationId xmlns:a16="http://schemas.microsoft.com/office/drawing/2014/main" id="{B6F0FE03-1AE7-72E1-A551-9AB3837A8013}"/>
              </a:ext>
            </a:extLst>
          </p:cNvPr>
          <p:cNvSpPr>
            <a:spLocks noChangeArrowheads="1"/>
          </p:cNvSpPr>
          <p:nvPr/>
        </p:nvSpPr>
        <p:spPr bwMode="auto">
          <a:xfrm>
            <a:off x="1828800" y="1981201"/>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altLang="en-US" sz="2800" dirty="0">
                <a:latin typeface="Times New Roman" panose="02020603050405020304" pitchFamily="18" charset="0"/>
                <a:cs typeface="Times New Roman" panose="02020603050405020304" pitchFamily="18" charset="0"/>
              </a:rPr>
              <a:t>and has the value of:</a:t>
            </a:r>
          </a:p>
        </p:txBody>
      </p:sp>
      <p:sp>
        <p:nvSpPr>
          <p:cNvPr id="1052681" name="Rectangle 9">
            <a:extLst>
              <a:ext uri="{FF2B5EF4-FFF2-40B4-BE49-F238E27FC236}">
                <a16:creationId xmlns:a16="http://schemas.microsoft.com/office/drawing/2014/main" id="{D9BA1AAF-9498-42F1-C7DC-D19FC6E62ACE}"/>
              </a:ext>
            </a:extLst>
          </p:cNvPr>
          <p:cNvSpPr>
            <a:spLocks noChangeArrowheads="1"/>
          </p:cNvSpPr>
          <p:nvPr/>
        </p:nvSpPr>
        <p:spPr bwMode="auto">
          <a:xfrm>
            <a:off x="1828800" y="4478338"/>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altLang="en-US" sz="2800" dirty="0">
                <a:latin typeface="Times New Roman" panose="02020603050405020304" pitchFamily="18" charset="0"/>
                <a:cs typeface="Times New Roman" panose="02020603050405020304" pitchFamily="18" charset="0"/>
              </a:rPr>
              <a:t>There are some exception to the addition rule we just mentioned, as shown in Example 2.35.</a:t>
            </a:r>
          </a:p>
        </p:txBody>
      </p:sp>
      <p:pic>
        <p:nvPicPr>
          <p:cNvPr id="3" name="Picture 2">
            <a:extLst>
              <a:ext uri="{FF2B5EF4-FFF2-40B4-BE49-F238E27FC236}">
                <a16:creationId xmlns:a16="http://schemas.microsoft.com/office/drawing/2014/main" id="{C40EC99D-685F-7D10-6FFA-842D97639642}"/>
              </a:ext>
            </a:extLst>
          </p:cNvPr>
          <p:cNvPicPr>
            <a:picLocks noChangeAspect="1"/>
          </p:cNvPicPr>
          <p:nvPr/>
        </p:nvPicPr>
        <p:blipFill>
          <a:blip r:embed="rId4"/>
          <a:stretch>
            <a:fillRect/>
          </a:stretch>
        </p:blipFill>
        <p:spPr>
          <a:xfrm>
            <a:off x="1983545" y="3108959"/>
            <a:ext cx="7652824" cy="9461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1D1239D2-E16C-F3A3-CF22-1DCC5C4832D0}"/>
              </a:ext>
            </a:extLst>
          </p:cNvPr>
          <p:cNvSpPr>
            <a:spLocks noChangeArrowheads="1"/>
          </p:cNvSpPr>
          <p:nvPr/>
        </p:nvSpPr>
        <p:spPr bwMode="auto">
          <a:xfrm>
            <a:off x="3581400" y="2373313"/>
            <a:ext cx="4572000" cy="538162"/>
          </a:xfrm>
          <a:prstGeom prst="rect">
            <a:avLst/>
          </a:prstGeom>
          <a:solidFill>
            <a:schemeClr val="bg1"/>
          </a:solidFill>
          <a:ln w="190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i="0" dirty="0">
                <a:solidFill>
                  <a:schemeClr val="folHlink"/>
                </a:solidFill>
              </a:rPr>
              <a:t>S = {0, 1, 2, 3, 4, 5, 6, 7, 8, 9}</a:t>
            </a:r>
          </a:p>
        </p:txBody>
      </p:sp>
      <p:sp>
        <p:nvSpPr>
          <p:cNvPr id="12292" name="Text Box 3">
            <a:extLst>
              <a:ext uri="{FF2B5EF4-FFF2-40B4-BE49-F238E27FC236}">
                <a16:creationId xmlns:a16="http://schemas.microsoft.com/office/drawing/2014/main" id="{4C01EF9F-252D-AD57-C86D-26C6D684F67E}"/>
              </a:ext>
            </a:extLst>
          </p:cNvPr>
          <p:cNvSpPr txBox="1">
            <a:spLocks noChangeArrowheads="1"/>
          </p:cNvSpPr>
          <p:nvPr/>
        </p:nvSpPr>
        <p:spPr bwMode="auto">
          <a:xfrm>
            <a:off x="1524001" y="0"/>
            <a:ext cx="576306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4400" i="0" dirty="0">
                <a:solidFill>
                  <a:schemeClr val="accent6"/>
                </a:solidFill>
                <a:latin typeface="Calibri Light" panose="020F0302020204030204" pitchFamily="34" charset="0"/>
                <a:cs typeface="Calibri Light" panose="020F0302020204030204" pitchFamily="34" charset="0"/>
              </a:rPr>
              <a:t>The decimal system (base 10)</a:t>
            </a:r>
          </a:p>
        </p:txBody>
      </p:sp>
      <p:sp>
        <p:nvSpPr>
          <p:cNvPr id="12293" name="Rectangle 4">
            <a:extLst>
              <a:ext uri="{FF2B5EF4-FFF2-40B4-BE49-F238E27FC236}">
                <a16:creationId xmlns:a16="http://schemas.microsoft.com/office/drawing/2014/main" id="{29961E78-A02C-A836-682D-96AF5CF61A70}"/>
              </a:ext>
            </a:extLst>
          </p:cNvPr>
          <p:cNvSpPr>
            <a:spLocks noChangeArrowheads="1"/>
          </p:cNvSpPr>
          <p:nvPr/>
        </p:nvSpPr>
        <p:spPr bwMode="auto">
          <a:xfrm>
            <a:off x="1600200" y="838200"/>
            <a:ext cx="8915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b="0" i="0" dirty="0"/>
              <a:t>The word decimal is derived from the Latin root </a:t>
            </a:r>
            <a:r>
              <a:rPr lang="en-US" altLang="en-US" sz="2800" i="0" dirty="0" err="1">
                <a:solidFill>
                  <a:schemeClr val="folHlink"/>
                </a:solidFill>
              </a:rPr>
              <a:t>decem</a:t>
            </a:r>
            <a:r>
              <a:rPr lang="en-US" altLang="en-US" sz="2800" b="0" i="0" dirty="0"/>
              <a:t> (ten). In this system the </a:t>
            </a:r>
            <a:r>
              <a:rPr lang="en-US" altLang="en-US" sz="2800" i="0" dirty="0">
                <a:solidFill>
                  <a:schemeClr val="folHlink"/>
                </a:solidFill>
              </a:rPr>
              <a:t>base</a:t>
            </a:r>
            <a:r>
              <a:rPr lang="en-US" altLang="en-US" sz="2800" b="0" i="0" dirty="0"/>
              <a:t> </a:t>
            </a:r>
            <a:r>
              <a:rPr lang="en-US" altLang="en-US" sz="2800" i="0" dirty="0">
                <a:solidFill>
                  <a:schemeClr val="folHlink"/>
                </a:solidFill>
              </a:rPr>
              <a:t>b = 10</a:t>
            </a:r>
            <a:r>
              <a:rPr lang="en-US" altLang="en-US" sz="2800" b="0" i="0" dirty="0"/>
              <a:t> and we use ten symbols</a:t>
            </a:r>
          </a:p>
        </p:txBody>
      </p:sp>
      <p:sp>
        <p:nvSpPr>
          <p:cNvPr id="12294" name="Rectangle 5">
            <a:extLst>
              <a:ext uri="{FF2B5EF4-FFF2-40B4-BE49-F238E27FC236}">
                <a16:creationId xmlns:a16="http://schemas.microsoft.com/office/drawing/2014/main" id="{99FBD399-A371-1426-1008-D5675A7808C9}"/>
              </a:ext>
            </a:extLst>
          </p:cNvPr>
          <p:cNvSpPr>
            <a:spLocks noChangeArrowheads="1"/>
          </p:cNvSpPr>
          <p:nvPr/>
        </p:nvSpPr>
        <p:spPr bwMode="auto">
          <a:xfrm>
            <a:off x="1600200" y="3200400"/>
            <a:ext cx="8915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b="0" i="0" dirty="0"/>
              <a:t>The symbols in this system are often referred to as </a:t>
            </a:r>
            <a:r>
              <a:rPr lang="en-US" altLang="en-US" sz="2800" i="0" dirty="0">
                <a:solidFill>
                  <a:schemeClr val="folHlink"/>
                </a:solidFill>
              </a:rPr>
              <a:t>decimal</a:t>
            </a:r>
            <a:r>
              <a:rPr lang="en-US" altLang="en-US" sz="2800" b="0" i="0" dirty="0">
                <a:solidFill>
                  <a:schemeClr val="folHlink"/>
                </a:solidFill>
              </a:rPr>
              <a:t> </a:t>
            </a:r>
            <a:r>
              <a:rPr lang="en-US" altLang="en-US" sz="2800" i="0" dirty="0">
                <a:solidFill>
                  <a:schemeClr val="folHlink"/>
                </a:solidFill>
              </a:rPr>
              <a:t>digits</a:t>
            </a:r>
            <a:r>
              <a:rPr lang="en-US" altLang="en-US" sz="2800" b="0" i="0" dirty="0"/>
              <a:t> or just </a:t>
            </a:r>
            <a:r>
              <a:rPr lang="en-US" altLang="en-US" sz="2800" i="0" dirty="0">
                <a:solidFill>
                  <a:schemeClr val="folHlink"/>
                </a:solidFill>
              </a:rPr>
              <a:t>digits</a:t>
            </a:r>
            <a:r>
              <a:rPr lang="en-US" altLang="en-US" sz="2800" b="0" i="0" dirty="0"/>
              <a:t>.</a:t>
            </a:r>
            <a:r>
              <a:rPr lang="en-US" altLang="en-US" sz="2800" dirty="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91B639-F965-5FDB-D5A9-14F6531155E1}"/>
              </a:ext>
            </a:extLst>
          </p:cNvPr>
          <p:cNvPicPr>
            <a:picLocks noChangeAspect="1"/>
          </p:cNvPicPr>
          <p:nvPr/>
        </p:nvPicPr>
        <p:blipFill>
          <a:blip r:embed="rId3"/>
          <a:stretch>
            <a:fillRect/>
          </a:stretch>
        </p:blipFill>
        <p:spPr>
          <a:xfrm>
            <a:off x="1603717" y="787792"/>
            <a:ext cx="9135818" cy="389218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3" name="Rectangle 5">
            <a:extLst>
              <a:ext uri="{FF2B5EF4-FFF2-40B4-BE49-F238E27FC236}">
                <a16:creationId xmlns:a16="http://schemas.microsoft.com/office/drawing/2014/main" id="{80870C64-33D7-CD24-92DF-F9ED6592360A}"/>
              </a:ext>
            </a:extLst>
          </p:cNvPr>
          <p:cNvSpPr>
            <a:spLocks noChangeArrowheads="1"/>
          </p:cNvSpPr>
          <p:nvPr/>
        </p:nvSpPr>
        <p:spPr bwMode="auto">
          <a:xfrm>
            <a:off x="1600200" y="944563"/>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altLang="en-US" sz="2400" dirty="0"/>
              <a:t>The following shows some Roman numbers and their values.</a:t>
            </a:r>
          </a:p>
        </p:txBody>
      </p:sp>
      <p:pic>
        <p:nvPicPr>
          <p:cNvPr id="3" name="Picture 2">
            <a:extLst>
              <a:ext uri="{FF2B5EF4-FFF2-40B4-BE49-F238E27FC236}">
                <a16:creationId xmlns:a16="http://schemas.microsoft.com/office/drawing/2014/main" id="{DA0474FB-1F01-AF2D-E560-F4711B109320}"/>
              </a:ext>
            </a:extLst>
          </p:cNvPr>
          <p:cNvPicPr>
            <a:picLocks noChangeAspect="1"/>
          </p:cNvPicPr>
          <p:nvPr/>
        </p:nvPicPr>
        <p:blipFill>
          <a:blip r:embed="rId3"/>
          <a:stretch>
            <a:fillRect/>
          </a:stretch>
        </p:blipFill>
        <p:spPr>
          <a:xfrm>
            <a:off x="1600200" y="1674054"/>
            <a:ext cx="9034975" cy="39952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a:extLst>
              <a:ext uri="{FF2B5EF4-FFF2-40B4-BE49-F238E27FC236}">
                <a16:creationId xmlns:a16="http://schemas.microsoft.com/office/drawing/2014/main" id="{6A831D69-9E93-D65B-081C-FB13734E7FE1}"/>
              </a:ext>
            </a:extLst>
          </p:cNvPr>
          <p:cNvSpPr>
            <a:spLocks noChangeArrowheads="1"/>
          </p:cNvSpPr>
          <p:nvPr/>
        </p:nvSpPr>
        <p:spPr bwMode="auto">
          <a:xfrm>
            <a:off x="1600199" y="1"/>
            <a:ext cx="2212145"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3600" i="0" dirty="0">
                <a:solidFill>
                  <a:schemeClr val="accent6"/>
                </a:solidFill>
                <a:latin typeface="+mj-lt"/>
              </a:rPr>
              <a:t>Integers</a:t>
            </a:r>
          </a:p>
        </p:txBody>
      </p:sp>
      <p:grpSp>
        <p:nvGrpSpPr>
          <p:cNvPr id="14345" name="Group 12">
            <a:extLst>
              <a:ext uri="{FF2B5EF4-FFF2-40B4-BE49-F238E27FC236}">
                <a16:creationId xmlns:a16="http://schemas.microsoft.com/office/drawing/2014/main" id="{FADB5623-A299-E4F7-7928-494A77FD5CD9}"/>
              </a:ext>
            </a:extLst>
          </p:cNvPr>
          <p:cNvGrpSpPr>
            <a:grpSpLocks noChangeAspect="1"/>
          </p:cNvGrpSpPr>
          <p:nvPr/>
        </p:nvGrpSpPr>
        <p:grpSpPr bwMode="auto">
          <a:xfrm>
            <a:off x="1901826" y="990601"/>
            <a:ext cx="7851775" cy="727075"/>
            <a:chOff x="238" y="624"/>
            <a:chExt cx="4946" cy="458"/>
          </a:xfrm>
        </p:grpSpPr>
        <p:sp>
          <p:nvSpPr>
            <p:cNvPr id="14346" name="AutoShape 11">
              <a:extLst>
                <a:ext uri="{FF2B5EF4-FFF2-40B4-BE49-F238E27FC236}">
                  <a16:creationId xmlns:a16="http://schemas.microsoft.com/office/drawing/2014/main" id="{D251612B-98F6-C4D6-52CA-998A0FFBBC5B}"/>
                </a:ext>
              </a:extLst>
            </p:cNvPr>
            <p:cNvSpPr>
              <a:spLocks noChangeAspect="1" noChangeArrowheads="1" noTextEdit="1"/>
            </p:cNvSpPr>
            <p:nvPr/>
          </p:nvSpPr>
          <p:spPr bwMode="auto">
            <a:xfrm>
              <a:off x="238" y="624"/>
              <a:ext cx="4946"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14347" name="Picture 13">
              <a:extLst>
                <a:ext uri="{FF2B5EF4-FFF2-40B4-BE49-F238E27FC236}">
                  <a16:creationId xmlns:a16="http://schemas.microsoft.com/office/drawing/2014/main" id="{1B36BDF0-E14F-B691-38DF-D591DB4B8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 y="624"/>
              <a:ext cx="4951"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781EE055-E3B4-4B98-3251-5AC1FD8B4507}"/>
              </a:ext>
            </a:extLst>
          </p:cNvPr>
          <p:cNvPicPr>
            <a:picLocks noChangeAspect="1"/>
          </p:cNvPicPr>
          <p:nvPr/>
        </p:nvPicPr>
        <p:blipFill>
          <a:blip r:embed="rId4"/>
          <a:stretch>
            <a:fillRect/>
          </a:stretch>
        </p:blipFill>
        <p:spPr>
          <a:xfrm>
            <a:off x="1901825" y="2523996"/>
            <a:ext cx="10152000" cy="30749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AutoShape 8">
            <a:extLst>
              <a:ext uri="{FF2B5EF4-FFF2-40B4-BE49-F238E27FC236}">
                <a16:creationId xmlns:a16="http://schemas.microsoft.com/office/drawing/2014/main" id="{E3733A88-2C1C-1BE4-DA7A-146777827A82}"/>
              </a:ext>
            </a:extLst>
          </p:cNvPr>
          <p:cNvSpPr>
            <a:spLocks noChangeAspect="1" noChangeArrowheads="1" noTextEdit="1"/>
          </p:cNvSpPr>
          <p:nvPr/>
        </p:nvSpPr>
        <p:spPr bwMode="auto">
          <a:xfrm>
            <a:off x="1574800" y="2424114"/>
            <a:ext cx="871220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3" name="Picture 2">
            <a:extLst>
              <a:ext uri="{FF2B5EF4-FFF2-40B4-BE49-F238E27FC236}">
                <a16:creationId xmlns:a16="http://schemas.microsoft.com/office/drawing/2014/main" id="{CE09AAF2-3C07-0548-FDD9-6D2A6737055A}"/>
              </a:ext>
            </a:extLst>
          </p:cNvPr>
          <p:cNvPicPr>
            <a:picLocks noChangeAspect="1"/>
          </p:cNvPicPr>
          <p:nvPr/>
        </p:nvPicPr>
        <p:blipFill>
          <a:blip r:embed="rId3"/>
          <a:stretch>
            <a:fillRect/>
          </a:stretch>
        </p:blipFill>
        <p:spPr>
          <a:xfrm>
            <a:off x="1702191" y="1702191"/>
            <a:ext cx="10086535" cy="368603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121D7C-8046-FD72-0CFB-E74BBC9DB657}"/>
              </a:ext>
            </a:extLst>
          </p:cNvPr>
          <p:cNvPicPr>
            <a:picLocks noChangeAspect="1"/>
          </p:cNvPicPr>
          <p:nvPr/>
        </p:nvPicPr>
        <p:blipFill>
          <a:blip r:embed="rId3"/>
          <a:stretch>
            <a:fillRect/>
          </a:stretch>
        </p:blipFill>
        <p:spPr>
          <a:xfrm>
            <a:off x="1758462" y="1659989"/>
            <a:ext cx="9369083" cy="29401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18C43EF-3158-6E19-19DE-1B118E14A4B9}"/>
              </a:ext>
            </a:extLst>
          </p:cNvPr>
          <p:cNvSpPr>
            <a:spLocks noChangeArrowheads="1"/>
          </p:cNvSpPr>
          <p:nvPr/>
        </p:nvSpPr>
        <p:spPr bwMode="auto">
          <a:xfrm>
            <a:off x="1439594" y="-5557"/>
            <a:ext cx="2935458"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3600" i="0" dirty="0">
                <a:solidFill>
                  <a:schemeClr val="accent6"/>
                </a:solidFill>
                <a:latin typeface="+mj-lt"/>
              </a:rPr>
              <a:t>Reals</a:t>
            </a:r>
          </a:p>
        </p:txBody>
      </p:sp>
      <p:pic>
        <p:nvPicPr>
          <p:cNvPr id="20483" name="Picture 6">
            <a:extLst>
              <a:ext uri="{FF2B5EF4-FFF2-40B4-BE49-F238E27FC236}">
                <a16:creationId xmlns:a16="http://schemas.microsoft.com/office/drawing/2014/main" id="{E8737A43-F0E1-3536-7137-A4239F598C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0"/>
            <a:ext cx="8547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7" name="Rectangle 4">
            <a:extLst>
              <a:ext uri="{FF2B5EF4-FFF2-40B4-BE49-F238E27FC236}">
                <a16:creationId xmlns:a16="http://schemas.microsoft.com/office/drawing/2014/main" id="{5440A9C3-275D-C1A0-E01D-E0B6809EAFFB}"/>
              </a:ext>
            </a:extLst>
          </p:cNvPr>
          <p:cNvSpPr>
            <a:spLocks noChangeArrowheads="1"/>
          </p:cNvSpPr>
          <p:nvPr/>
        </p:nvSpPr>
        <p:spPr bwMode="auto">
          <a:xfrm>
            <a:off x="1600200" y="457200"/>
            <a:ext cx="9358532" cy="18158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endParaRPr lang="en-US" altLang="en-US" sz="2800" b="0" i="0" dirty="0"/>
          </a:p>
          <a:p>
            <a:pPr algn="just"/>
            <a:r>
              <a:rPr lang="en-US" altLang="en-US" sz="2800" b="0" i="0" dirty="0"/>
              <a:t>A real (a number with a fractional part) in the decimal system is also familiar. For example, we use this system to show dollars and cents ($23.40). We can represent a real as</a:t>
            </a:r>
          </a:p>
        </p:txBody>
      </p:sp>
      <p:pic>
        <p:nvPicPr>
          <p:cNvPr id="3" name="Picture 2">
            <a:extLst>
              <a:ext uri="{FF2B5EF4-FFF2-40B4-BE49-F238E27FC236}">
                <a16:creationId xmlns:a16="http://schemas.microsoft.com/office/drawing/2014/main" id="{7FD6FD6A-C39C-869F-A20F-0A38AACDF751}"/>
              </a:ext>
            </a:extLst>
          </p:cNvPr>
          <p:cNvPicPr>
            <a:picLocks noChangeAspect="1"/>
          </p:cNvPicPr>
          <p:nvPr/>
        </p:nvPicPr>
        <p:blipFill>
          <a:blip r:embed="rId4"/>
          <a:stretch>
            <a:fillRect/>
          </a:stretch>
        </p:blipFill>
        <p:spPr>
          <a:xfrm>
            <a:off x="1752599" y="3429000"/>
            <a:ext cx="8316000" cy="2900273"/>
          </a:xfrm>
          <a:prstGeom prst="rect">
            <a:avLst/>
          </a:prstGeom>
        </p:spPr>
      </p:pic>
    </p:spTree>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981</Words>
  <Application>Microsoft Office PowerPoint</Application>
  <PresentationFormat>Widescreen</PresentationFormat>
  <Paragraphs>112</Paragraphs>
  <Slides>51</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BerlingLTStd-Roman</vt:lpstr>
      <vt:lpstr>Calibri</vt:lpstr>
      <vt:lpstr>Calibri Light</vt:lpstr>
      <vt:lpstr>Times New Roman</vt:lpstr>
      <vt:lpstr>Office Theme</vt:lpstr>
      <vt:lpstr>Chapter 2</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Botha, Veronique</dc:creator>
  <cp:lastModifiedBy>Louw, Marinda</cp:lastModifiedBy>
  <cp:revision>13</cp:revision>
  <dcterms:created xsi:type="dcterms:W3CDTF">2022-11-16T14:24:59Z</dcterms:created>
  <dcterms:modified xsi:type="dcterms:W3CDTF">2023-03-14T07:43:39Z</dcterms:modified>
</cp:coreProperties>
</file>